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jpg" ContentType="image/jpg"/>
  <Default Extension="png" ContentType="image/png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74719" y="10058400"/>
            <a:ext cx="393242" cy="2161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5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png"/><Relationship Id="rId6" Type="http://schemas.openxmlformats.org/officeDocument/2006/relationships/image" Target="../media/image10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4614" y="1629097"/>
            <a:ext cx="24401" cy="13743"/>
          </a:xfrm>
          <a:custGeom>
            <a:avLst/>
            <a:gdLst/>
            <a:ahLst/>
            <a:cxnLst/>
            <a:rect l="l" t="t" r="r" b="b"/>
            <a:pathLst>
              <a:path w="24401" h="13743">
                <a:moveTo>
                  <a:pt x="0" y="13743"/>
                </a:moveTo>
                <a:lnTo>
                  <a:pt x="24401" y="0"/>
                </a:lnTo>
              </a:path>
            </a:pathLst>
          </a:custGeom>
          <a:ln w="74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419016" y="1633183"/>
            <a:ext cx="35237" cy="62777"/>
          </a:xfrm>
          <a:custGeom>
            <a:avLst/>
            <a:gdLst/>
            <a:ahLst/>
            <a:cxnLst/>
            <a:rect l="l" t="t" r="r" b="b"/>
            <a:pathLst>
              <a:path w="35237" h="62777">
                <a:moveTo>
                  <a:pt x="0" y="0"/>
                </a:moveTo>
                <a:lnTo>
                  <a:pt x="35237" y="62777"/>
                </a:lnTo>
              </a:path>
            </a:pathLst>
          </a:custGeom>
          <a:ln w="157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458129" y="1508372"/>
            <a:ext cx="46462" cy="187588"/>
          </a:xfrm>
          <a:custGeom>
            <a:avLst/>
            <a:gdLst/>
            <a:ahLst/>
            <a:cxnLst/>
            <a:rect l="l" t="t" r="r" b="b"/>
            <a:pathLst>
              <a:path w="46462" h="187588">
                <a:moveTo>
                  <a:pt x="0" y="187588"/>
                </a:moveTo>
                <a:lnTo>
                  <a:pt x="46462" y="0"/>
                </a:lnTo>
              </a:path>
            </a:pathLst>
          </a:custGeom>
          <a:ln w="77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504591" y="1508372"/>
            <a:ext cx="223070" cy="0"/>
          </a:xfrm>
          <a:custGeom>
            <a:avLst/>
            <a:gdLst/>
            <a:ahLst/>
            <a:cxnLst/>
            <a:rect l="l" t="t" r="r" b="b"/>
            <a:pathLst>
              <a:path w="223070" h="0">
                <a:moveTo>
                  <a:pt x="0" y="0"/>
                </a:moveTo>
                <a:lnTo>
                  <a:pt x="223070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603747" y="1924444"/>
            <a:ext cx="83091" cy="0"/>
          </a:xfrm>
          <a:custGeom>
            <a:avLst/>
            <a:gdLst/>
            <a:ahLst/>
            <a:cxnLst/>
            <a:rect l="l" t="t" r="r" b="b"/>
            <a:pathLst>
              <a:path w="83091" h="0">
                <a:moveTo>
                  <a:pt x="0" y="0"/>
                </a:moveTo>
                <a:lnTo>
                  <a:pt x="83091" y="0"/>
                </a:lnTo>
              </a:path>
            </a:pathLst>
          </a:custGeom>
          <a:ln w="73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0972" y="441452"/>
            <a:ext cx="6777990" cy="1659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C</a:t>
            </a:r>
            <a:r>
              <a:rPr dirty="0" smtClean="0" sz="1600" spc="5" b="1" u="heavy">
                <a:latin typeface="Times New Roman"/>
                <a:cs typeface="Times New Roman"/>
              </a:rPr>
              <a:t>o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plex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N</a:t>
            </a:r>
            <a:r>
              <a:rPr dirty="0" smtClean="0" sz="1600" spc="-5" b="1" u="heavy">
                <a:latin typeface="Times New Roman"/>
                <a:cs typeface="Times New Roman"/>
              </a:rPr>
              <a:t>u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0" b="1" u="heavy">
                <a:latin typeface="Times New Roman"/>
                <a:cs typeface="Times New Roman"/>
              </a:rPr>
              <a:t>b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rs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9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ef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ni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z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z</a:t>
            </a:r>
            <a:r>
              <a:rPr dirty="0" smtClean="0" baseline="3831" sz="2175" spc="-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-15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x</a:t>
            </a:r>
            <a:r>
              <a:rPr dirty="0" smtClean="0" baseline="3831" sz="2175" spc="-7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</a:t>
            </a:r>
            <a:r>
              <a:rPr dirty="0" smtClean="0" baseline="3831" sz="2175" spc="89">
                <a:latin typeface="Times New Roman"/>
                <a:cs typeface="Times New Roman"/>
              </a:rPr>
              <a:t> </a:t>
            </a:r>
            <a:r>
              <a:rPr dirty="0" smtClean="0" baseline="3831" sz="2175" spc="37">
                <a:latin typeface="Times New Roman"/>
                <a:cs typeface="Times New Roman"/>
              </a:rPr>
              <a:t>j</a:t>
            </a:r>
            <a:r>
              <a:rPr dirty="0" smtClean="0" baseline="3831" sz="2175" spc="-300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y</a:t>
            </a:r>
            <a:r>
              <a:rPr dirty="0" smtClean="0" baseline="3831" sz="2175" spc="-20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x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inary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5"/>
              </a:spcBef>
            </a:pPr>
            <a:endParaRPr sz="1400"/>
          </a:p>
          <a:p>
            <a:pPr marL="12700">
              <a:lnSpc>
                <a:spcPct val="100000"/>
              </a:lnSpc>
              <a:tabLst>
                <a:tab pos="110553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par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baseline="3831" sz="2175" spc="30">
                <a:latin typeface="Times New Roman"/>
                <a:cs typeface="Times New Roman"/>
              </a:rPr>
              <a:t>j</a:t>
            </a:r>
            <a:r>
              <a:rPr dirty="0" smtClean="0" baseline="3831" sz="2175" spc="-104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Symbol"/>
                <a:cs typeface="Symbol"/>
              </a:rPr>
              <a:t></a:t>
            </a:r>
            <a:r>
              <a:rPr dirty="0" smtClean="0" baseline="3831" sz="2175" spc="67">
                <a:latin typeface="Times New Roman"/>
                <a:cs typeface="Times New Roman"/>
              </a:rPr>
              <a:t>	</a:t>
            </a:r>
            <a:r>
              <a:rPr dirty="0" smtClean="0" baseline="3831" sz="2175" spc="67">
                <a:latin typeface="Symbol"/>
                <a:cs typeface="Symbol"/>
              </a:rPr>
              <a:t></a:t>
            </a:r>
            <a:r>
              <a:rPr dirty="0" smtClean="0" baseline="3831" sz="2175" spc="-359">
                <a:latin typeface="Times New Roman"/>
                <a:cs typeface="Times New Roman"/>
              </a:rPr>
              <a:t> </a:t>
            </a:r>
            <a:r>
              <a:rPr dirty="0" smtClean="0" baseline="3831" sz="2175" spc="60">
                <a:latin typeface="Times New Roman"/>
                <a:cs typeface="Times New Roman"/>
              </a:rPr>
              <a:t>1</a:t>
            </a:r>
            <a:r>
              <a:rPr dirty="0" smtClean="0" baseline="3831" sz="2175" spc="23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inary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1"/>
              </a:spcBef>
            </a:pPr>
            <a:endParaRPr sz="1000"/>
          </a:p>
          <a:p>
            <a:pPr marL="192405" indent="-156845">
              <a:lnSpc>
                <a:spcPct val="100000"/>
              </a:lnSpc>
              <a:buFont typeface="Symbol"/>
              <a:buChar char=""/>
              <a:tabLst>
                <a:tab pos="192405" algn="l"/>
              </a:tabLst>
            </a:pPr>
            <a:r>
              <a:rPr dirty="0" smtClean="0" baseline="3831" sz="2175" spc="75">
                <a:latin typeface="Times New Roman"/>
                <a:cs typeface="Times New Roman"/>
              </a:rPr>
              <a:t>z</a:t>
            </a:r>
            <a:r>
              <a:rPr dirty="0" smtClean="0" baseline="3831" sz="2175" spc="60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1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Times New Roman"/>
                <a:cs typeface="Times New Roman"/>
              </a:rPr>
              <a:t>x</a:t>
            </a:r>
            <a:r>
              <a:rPr dirty="0" smtClean="0" baseline="3831" sz="2175" spc="-44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</a:t>
            </a:r>
            <a:r>
              <a:rPr dirty="0" smtClean="0" baseline="3831" sz="2175" spc="75">
                <a:latin typeface="Times New Roman"/>
                <a:cs typeface="Times New Roman"/>
              </a:rPr>
              <a:t> </a:t>
            </a:r>
            <a:r>
              <a:rPr dirty="0" smtClean="0" baseline="3831" sz="2175" spc="44">
                <a:latin typeface="Times New Roman"/>
                <a:cs typeface="Times New Roman"/>
              </a:rPr>
              <a:t>j</a:t>
            </a:r>
            <a:r>
              <a:rPr dirty="0" smtClean="0" baseline="3831" sz="2175" spc="-27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Times New Roman"/>
                <a:cs typeface="Times New Roman"/>
              </a:rPr>
              <a:t>y</a:t>
            </a:r>
            <a:r>
              <a:rPr dirty="0" smtClean="0" baseline="3831" sz="2175" spc="82">
                <a:latin typeface="Times New Roman"/>
                <a:cs typeface="Times New Roman"/>
              </a:rPr>
              <a:t> </a:t>
            </a:r>
            <a:r>
              <a:rPr dirty="0" smtClean="0" baseline="3831" sz="2175" spc="-2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ugate of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3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z</a:t>
            </a:r>
            <a:r>
              <a:rPr dirty="0" smtClean="0" baseline="3831" sz="2175" spc="-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-15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x</a:t>
            </a:r>
            <a:r>
              <a:rPr dirty="0" smtClean="0" baseline="3831" sz="2175" spc="-7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</a:t>
            </a:r>
            <a:r>
              <a:rPr dirty="0" smtClean="0" baseline="3831" sz="2175" spc="89">
                <a:latin typeface="Times New Roman"/>
                <a:cs typeface="Times New Roman"/>
              </a:rPr>
              <a:t> </a:t>
            </a:r>
            <a:r>
              <a:rPr dirty="0" smtClean="0" baseline="3831" sz="2175" spc="37">
                <a:latin typeface="Times New Roman"/>
                <a:cs typeface="Times New Roman"/>
              </a:rPr>
              <a:t>j</a:t>
            </a:r>
            <a:r>
              <a:rPr dirty="0" smtClean="0" baseline="3831" sz="2175" spc="-300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y</a:t>
            </a:r>
            <a:r>
              <a:rPr dirty="0" smtClean="0" baseline="3831" sz="2175" spc="-1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7663" y="2310910"/>
            <a:ext cx="0" cy="226196"/>
          </a:xfrm>
          <a:custGeom>
            <a:avLst/>
            <a:gdLst/>
            <a:ahLst/>
            <a:cxnLst/>
            <a:rect l="l" t="t" r="r" b="b"/>
            <a:pathLst>
              <a:path w="0" h="226196">
                <a:moveTo>
                  <a:pt x="0" y="0"/>
                </a:moveTo>
                <a:lnTo>
                  <a:pt x="0" y="226196"/>
                </a:lnTo>
              </a:path>
            </a:pathLst>
          </a:custGeom>
          <a:ln w="78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4412" y="2310910"/>
            <a:ext cx="0" cy="226196"/>
          </a:xfrm>
          <a:custGeom>
            <a:avLst/>
            <a:gdLst/>
            <a:ahLst/>
            <a:cxnLst/>
            <a:rect l="l" t="t" r="r" b="b"/>
            <a:pathLst>
              <a:path w="0" h="226196">
                <a:moveTo>
                  <a:pt x="0" y="0"/>
                </a:moveTo>
                <a:lnTo>
                  <a:pt x="0" y="226196"/>
                </a:lnTo>
              </a:path>
            </a:pathLst>
          </a:custGeom>
          <a:ln w="78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948515" y="2427959"/>
            <a:ext cx="24278" cy="13926"/>
          </a:xfrm>
          <a:custGeom>
            <a:avLst/>
            <a:gdLst/>
            <a:ahLst/>
            <a:cxnLst/>
            <a:rect l="l" t="t" r="r" b="b"/>
            <a:pathLst>
              <a:path w="24278" h="13926">
                <a:moveTo>
                  <a:pt x="0" y="13926"/>
                </a:moveTo>
                <a:lnTo>
                  <a:pt x="24278" y="0"/>
                </a:lnTo>
              </a:path>
            </a:pathLst>
          </a:custGeom>
          <a:ln w="75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972793" y="2432098"/>
            <a:ext cx="35272" cy="88448"/>
          </a:xfrm>
          <a:custGeom>
            <a:avLst/>
            <a:gdLst/>
            <a:ahLst/>
            <a:cxnLst/>
            <a:rect l="l" t="t" r="r" b="b"/>
            <a:pathLst>
              <a:path w="35272" h="88448">
                <a:moveTo>
                  <a:pt x="0" y="0"/>
                </a:moveTo>
                <a:lnTo>
                  <a:pt x="35272" y="88448"/>
                </a:lnTo>
              </a:path>
            </a:pathLst>
          </a:custGeom>
          <a:ln w="155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011971" y="2267244"/>
            <a:ext cx="46627" cy="253302"/>
          </a:xfrm>
          <a:custGeom>
            <a:avLst/>
            <a:gdLst/>
            <a:ahLst/>
            <a:cxnLst/>
            <a:rect l="l" t="t" r="r" b="b"/>
            <a:pathLst>
              <a:path w="46627" h="253302">
                <a:moveTo>
                  <a:pt x="0" y="253302"/>
                </a:moveTo>
                <a:lnTo>
                  <a:pt x="46627" y="0"/>
                </a:lnTo>
              </a:path>
            </a:pathLst>
          </a:custGeom>
          <a:ln w="78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058598" y="2267244"/>
            <a:ext cx="591193" cy="0"/>
          </a:xfrm>
          <a:custGeom>
            <a:avLst/>
            <a:gdLst/>
            <a:ahLst/>
            <a:cxnLst/>
            <a:rect l="l" t="t" r="r" b="b"/>
            <a:pathLst>
              <a:path w="591193" h="0">
                <a:moveTo>
                  <a:pt x="0" y="0"/>
                </a:moveTo>
                <a:lnTo>
                  <a:pt x="591193" y="0"/>
                </a:lnTo>
              </a:path>
            </a:pathLst>
          </a:custGeom>
          <a:ln w="7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60782" y="2307843"/>
            <a:ext cx="447802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5747" sz="2175" spc="232">
                <a:latin typeface="Times New Roman"/>
                <a:cs typeface="Times New Roman"/>
              </a:rPr>
              <a:t>x</a:t>
            </a:r>
            <a:r>
              <a:rPr dirty="0" smtClean="0" baseline="55555" sz="1275" spc="37">
                <a:latin typeface="Times New Roman"/>
                <a:cs typeface="Times New Roman"/>
              </a:rPr>
              <a:t>2</a:t>
            </a:r>
            <a:r>
              <a:rPr dirty="0" smtClean="0" baseline="55555" sz="1275" spc="37">
                <a:latin typeface="Times New Roman"/>
                <a:cs typeface="Times New Roman"/>
              </a:rPr>
              <a:t> </a:t>
            </a:r>
            <a:r>
              <a:rPr dirty="0" smtClean="0" baseline="55555" sz="1275" spc="60">
                <a:latin typeface="Times New Roman"/>
                <a:cs typeface="Times New Roman"/>
              </a:rPr>
              <a:t> </a:t>
            </a:r>
            <a:r>
              <a:rPr dirty="0" smtClean="0" baseline="5747" sz="2175" spc="67">
                <a:latin typeface="Symbol"/>
                <a:cs typeface="Symbol"/>
              </a:rPr>
              <a:t></a:t>
            </a:r>
            <a:r>
              <a:rPr dirty="0" smtClean="0" baseline="5747" sz="2175" spc="-7">
                <a:latin typeface="Times New Roman"/>
                <a:cs typeface="Times New Roman"/>
              </a:rPr>
              <a:t> </a:t>
            </a:r>
            <a:r>
              <a:rPr dirty="0" smtClean="0" baseline="5747" sz="2175" spc="157">
                <a:latin typeface="Times New Roman"/>
                <a:cs typeface="Times New Roman"/>
              </a:rPr>
              <a:t>y</a:t>
            </a:r>
            <a:r>
              <a:rPr dirty="0" smtClean="0" baseline="55555" sz="1275" spc="37">
                <a:latin typeface="Times New Roman"/>
                <a:cs typeface="Times New Roman"/>
              </a:rPr>
              <a:t>2</a:t>
            </a:r>
            <a:r>
              <a:rPr dirty="0" smtClean="0" baseline="55555" sz="1275" spc="37">
                <a:latin typeface="Times New Roman"/>
                <a:cs typeface="Times New Roman"/>
              </a:rPr>
              <a:t>  </a:t>
            </a:r>
            <a:r>
              <a:rPr dirty="0" smtClean="0" baseline="55555" sz="1275" spc="-11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odulus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nitud</a:t>
            </a:r>
            <a:r>
              <a:rPr dirty="0" smtClean="0" sz="1400" spc="2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 of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z.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4330" y="2287091"/>
            <a:ext cx="47370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0500" indent="-178435">
              <a:lnSpc>
                <a:spcPct val="100000"/>
              </a:lnSpc>
              <a:buFont typeface="Symbol"/>
              <a:buChar char=""/>
              <a:tabLst>
                <a:tab pos="19050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z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26959" y="2935839"/>
            <a:ext cx="126707" cy="0"/>
          </a:xfrm>
          <a:custGeom>
            <a:avLst/>
            <a:gdLst/>
            <a:ahLst/>
            <a:cxnLst/>
            <a:rect l="l" t="t" r="r" b="b"/>
            <a:pathLst>
              <a:path w="126707" h="0">
                <a:moveTo>
                  <a:pt x="0" y="0"/>
                </a:moveTo>
                <a:lnTo>
                  <a:pt x="126707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10972" y="5713348"/>
            <a:ext cx="4042410" cy="572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quadratic for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ula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solve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0"/>
              </a:spcBef>
            </a:pPr>
            <a:endParaRPr sz="950"/>
          </a:p>
          <a:p>
            <a:pPr marL="4191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95234" y="6619024"/>
            <a:ext cx="24384" cy="13738"/>
          </a:xfrm>
          <a:custGeom>
            <a:avLst/>
            <a:gdLst/>
            <a:ahLst/>
            <a:cxnLst/>
            <a:rect l="l" t="t" r="r" b="b"/>
            <a:pathLst>
              <a:path w="24384" h="13738">
                <a:moveTo>
                  <a:pt x="0" y="13738"/>
                </a:moveTo>
                <a:lnTo>
                  <a:pt x="24384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419619" y="6622836"/>
            <a:ext cx="34995" cy="90114"/>
          </a:xfrm>
          <a:custGeom>
            <a:avLst/>
            <a:gdLst/>
            <a:ahLst/>
            <a:cxnLst/>
            <a:rect l="l" t="t" r="r" b="b"/>
            <a:pathLst>
              <a:path w="34995" h="90114">
                <a:moveTo>
                  <a:pt x="0" y="0"/>
                </a:moveTo>
                <a:lnTo>
                  <a:pt x="34995" y="90114"/>
                </a:lnTo>
              </a:path>
            </a:pathLst>
          </a:custGeom>
          <a:ln w="156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458944" y="6457138"/>
            <a:ext cx="46408" cy="255813"/>
          </a:xfrm>
          <a:custGeom>
            <a:avLst/>
            <a:gdLst/>
            <a:ahLst/>
            <a:cxnLst/>
            <a:rect l="l" t="t" r="r" b="b"/>
            <a:pathLst>
              <a:path w="46408" h="255813">
                <a:moveTo>
                  <a:pt x="0" y="255813"/>
                </a:moveTo>
                <a:lnTo>
                  <a:pt x="46408" y="0"/>
                </a:lnTo>
              </a:path>
            </a:pathLst>
          </a:custGeom>
          <a:ln w="78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505352" y="6457138"/>
            <a:ext cx="713429" cy="0"/>
          </a:xfrm>
          <a:custGeom>
            <a:avLst/>
            <a:gdLst/>
            <a:ahLst/>
            <a:cxnLst/>
            <a:rect l="l" t="t" r="r" b="b"/>
            <a:pathLst>
              <a:path w="713429" h="0">
                <a:moveTo>
                  <a:pt x="0" y="0"/>
                </a:moveTo>
                <a:lnTo>
                  <a:pt x="713429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945364" y="6745017"/>
            <a:ext cx="1289002" cy="0"/>
          </a:xfrm>
          <a:custGeom>
            <a:avLst/>
            <a:gdLst/>
            <a:ahLst/>
            <a:cxnLst/>
            <a:rect l="l" t="t" r="r" b="b"/>
            <a:pathLst>
              <a:path w="1289002" h="0">
                <a:moveTo>
                  <a:pt x="0" y="0"/>
                </a:moveTo>
                <a:lnTo>
                  <a:pt x="1289002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472203" y="6754437"/>
            <a:ext cx="2317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45636" y="6476486"/>
            <a:ext cx="127889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70865" algn="l"/>
              </a:tabLst>
            </a:pPr>
            <a:r>
              <a:rPr dirty="0" smtClean="0" sz="1450" spc="3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b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MT Extra"/>
                <a:cs typeface="MT Extra"/>
              </a:rPr>
              <a:t>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20">
                <a:latin typeface="Times New Roman"/>
                <a:cs typeface="Times New Roman"/>
              </a:rPr>
              <a:t>b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0427" y="6608212"/>
            <a:ext cx="497205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MT Extra"/>
                <a:cs typeface="MT Extra"/>
              </a:rPr>
              <a:t>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52950" y="7332129"/>
            <a:ext cx="24118" cy="13738"/>
          </a:xfrm>
          <a:custGeom>
            <a:avLst/>
            <a:gdLst/>
            <a:ahLst/>
            <a:cxnLst/>
            <a:rect l="l" t="t" r="r" b="b"/>
            <a:pathLst>
              <a:path w="24118" h="13738">
                <a:moveTo>
                  <a:pt x="0" y="13738"/>
                </a:moveTo>
                <a:lnTo>
                  <a:pt x="24118" y="0"/>
                </a:lnTo>
              </a:path>
            </a:pathLst>
          </a:custGeom>
          <a:ln w="7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377068" y="7335941"/>
            <a:ext cx="35180" cy="90114"/>
          </a:xfrm>
          <a:custGeom>
            <a:avLst/>
            <a:gdLst/>
            <a:ahLst/>
            <a:cxnLst/>
            <a:rect l="l" t="t" r="r" b="b"/>
            <a:pathLst>
              <a:path w="35180" h="90114">
                <a:moveTo>
                  <a:pt x="0" y="0"/>
                </a:moveTo>
                <a:lnTo>
                  <a:pt x="35180" y="90114"/>
                </a:lnTo>
              </a:path>
            </a:pathLst>
          </a:custGeom>
          <a:ln w="157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416205" y="7170242"/>
            <a:ext cx="46638" cy="255813"/>
          </a:xfrm>
          <a:custGeom>
            <a:avLst/>
            <a:gdLst/>
            <a:ahLst/>
            <a:cxnLst/>
            <a:rect l="l" t="t" r="r" b="b"/>
            <a:pathLst>
              <a:path w="46638" h="255813">
                <a:moveTo>
                  <a:pt x="0" y="255813"/>
                </a:moveTo>
                <a:lnTo>
                  <a:pt x="46638" y="0"/>
                </a:lnTo>
              </a:path>
            </a:pathLst>
          </a:custGeom>
          <a:ln w="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462844" y="7170242"/>
            <a:ext cx="876069" cy="0"/>
          </a:xfrm>
          <a:custGeom>
            <a:avLst/>
            <a:gdLst/>
            <a:ahLst/>
            <a:cxnLst/>
            <a:rect l="l" t="t" r="r" b="b"/>
            <a:pathLst>
              <a:path w="876069" h="0">
                <a:moveTo>
                  <a:pt x="0" y="0"/>
                </a:moveTo>
                <a:lnTo>
                  <a:pt x="876069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941795" y="7458122"/>
            <a:ext cx="1412944" cy="0"/>
          </a:xfrm>
          <a:custGeom>
            <a:avLst/>
            <a:gdLst/>
            <a:ahLst/>
            <a:cxnLst/>
            <a:rect l="l" t="t" r="r" b="b"/>
            <a:pathLst>
              <a:path w="1412944" h="0">
                <a:moveTo>
                  <a:pt x="0" y="0"/>
                </a:moveTo>
                <a:lnTo>
                  <a:pt x="1412944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979385" y="7330604"/>
            <a:ext cx="24055" cy="13738"/>
          </a:xfrm>
          <a:custGeom>
            <a:avLst/>
            <a:gdLst/>
            <a:ahLst/>
            <a:cxnLst/>
            <a:rect l="l" t="t" r="r" b="b"/>
            <a:pathLst>
              <a:path w="24055" h="13738">
                <a:moveTo>
                  <a:pt x="0" y="13738"/>
                </a:moveTo>
                <a:lnTo>
                  <a:pt x="24055" y="0"/>
                </a:lnTo>
              </a:path>
            </a:pathLst>
          </a:custGeom>
          <a:ln w="76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003440" y="7334798"/>
            <a:ext cx="35133" cy="63766"/>
          </a:xfrm>
          <a:custGeom>
            <a:avLst/>
            <a:gdLst/>
            <a:ahLst/>
            <a:cxnLst/>
            <a:rect l="l" t="t" r="r" b="b"/>
            <a:pathLst>
              <a:path w="35133" h="63766">
                <a:moveTo>
                  <a:pt x="0" y="0"/>
                </a:moveTo>
                <a:lnTo>
                  <a:pt x="35133" y="63766"/>
                </a:lnTo>
              </a:path>
            </a:pathLst>
          </a:custGeom>
          <a:ln w="15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042529" y="7208042"/>
            <a:ext cx="46686" cy="190522"/>
          </a:xfrm>
          <a:custGeom>
            <a:avLst/>
            <a:gdLst/>
            <a:ahLst/>
            <a:cxnLst/>
            <a:rect l="l" t="t" r="r" b="b"/>
            <a:pathLst>
              <a:path w="46686" h="190522">
                <a:moveTo>
                  <a:pt x="0" y="190522"/>
                </a:moveTo>
                <a:lnTo>
                  <a:pt x="46686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089216" y="7208042"/>
            <a:ext cx="343261" cy="0"/>
          </a:xfrm>
          <a:custGeom>
            <a:avLst/>
            <a:gdLst/>
            <a:ahLst/>
            <a:cxnLst/>
            <a:rect l="l" t="t" r="r" b="b"/>
            <a:pathLst>
              <a:path w="343261" h="0">
                <a:moveTo>
                  <a:pt x="0" y="0"/>
                </a:moveTo>
                <a:lnTo>
                  <a:pt x="343261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104442" y="7330604"/>
            <a:ext cx="24213" cy="13738"/>
          </a:xfrm>
          <a:custGeom>
            <a:avLst/>
            <a:gdLst/>
            <a:ahLst/>
            <a:cxnLst/>
            <a:rect l="l" t="t" r="r" b="b"/>
            <a:pathLst>
              <a:path w="24213" h="13738">
                <a:moveTo>
                  <a:pt x="0" y="13738"/>
                </a:moveTo>
                <a:lnTo>
                  <a:pt x="24213" y="0"/>
                </a:lnTo>
              </a:path>
            </a:pathLst>
          </a:custGeom>
          <a:ln w="7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128655" y="7334798"/>
            <a:ext cx="35133" cy="63766"/>
          </a:xfrm>
          <a:custGeom>
            <a:avLst/>
            <a:gdLst/>
            <a:ahLst/>
            <a:cxnLst/>
            <a:rect l="l" t="t" r="r" b="b"/>
            <a:pathLst>
              <a:path w="35133" h="63766">
                <a:moveTo>
                  <a:pt x="0" y="0"/>
                </a:moveTo>
                <a:lnTo>
                  <a:pt x="35133" y="63766"/>
                </a:lnTo>
              </a:path>
            </a:pathLst>
          </a:custGeom>
          <a:ln w="15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167745" y="7208042"/>
            <a:ext cx="46686" cy="190522"/>
          </a:xfrm>
          <a:custGeom>
            <a:avLst/>
            <a:gdLst/>
            <a:ahLst/>
            <a:cxnLst/>
            <a:rect l="l" t="t" r="r" b="b"/>
            <a:pathLst>
              <a:path w="46686" h="190522">
                <a:moveTo>
                  <a:pt x="0" y="190522"/>
                </a:moveTo>
                <a:lnTo>
                  <a:pt x="46686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214431" y="7208042"/>
            <a:ext cx="258119" cy="0"/>
          </a:xfrm>
          <a:custGeom>
            <a:avLst/>
            <a:gdLst/>
            <a:ahLst/>
            <a:cxnLst/>
            <a:rect l="l" t="t" r="r" b="b"/>
            <a:pathLst>
              <a:path w="258119" h="0">
                <a:moveTo>
                  <a:pt x="0" y="0"/>
                </a:moveTo>
                <a:lnTo>
                  <a:pt x="258119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128847" y="7446671"/>
            <a:ext cx="24055" cy="13738"/>
          </a:xfrm>
          <a:custGeom>
            <a:avLst/>
            <a:gdLst/>
            <a:ahLst/>
            <a:cxnLst/>
            <a:rect l="l" t="t" r="r" b="b"/>
            <a:pathLst>
              <a:path w="24055" h="13738">
                <a:moveTo>
                  <a:pt x="0" y="13738"/>
                </a:moveTo>
                <a:lnTo>
                  <a:pt x="24055" y="0"/>
                </a:lnTo>
              </a:path>
            </a:pathLst>
          </a:custGeom>
          <a:ln w="76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152902" y="7450483"/>
            <a:ext cx="35133" cy="62622"/>
          </a:xfrm>
          <a:custGeom>
            <a:avLst/>
            <a:gdLst/>
            <a:ahLst/>
            <a:cxnLst/>
            <a:rect l="l" t="t" r="r" b="b"/>
            <a:pathLst>
              <a:path w="35133" h="62622">
                <a:moveTo>
                  <a:pt x="0" y="0"/>
                </a:moveTo>
                <a:lnTo>
                  <a:pt x="35133" y="62622"/>
                </a:lnTo>
              </a:path>
            </a:pathLst>
          </a:custGeom>
          <a:ln w="1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191992" y="7326014"/>
            <a:ext cx="46686" cy="187091"/>
          </a:xfrm>
          <a:custGeom>
            <a:avLst/>
            <a:gdLst/>
            <a:ahLst/>
            <a:cxnLst/>
            <a:rect l="l" t="t" r="r" b="b"/>
            <a:pathLst>
              <a:path w="46686" h="187091">
                <a:moveTo>
                  <a:pt x="0" y="187091"/>
                </a:moveTo>
                <a:lnTo>
                  <a:pt x="46686" y="0"/>
                </a:lnTo>
              </a:path>
            </a:pathLst>
          </a:custGeom>
          <a:ln w="7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238678" y="7326014"/>
            <a:ext cx="222194" cy="0"/>
          </a:xfrm>
          <a:custGeom>
            <a:avLst/>
            <a:gdLst/>
            <a:ahLst/>
            <a:cxnLst/>
            <a:rect l="l" t="t" r="r" b="b"/>
            <a:pathLst>
              <a:path w="222194" h="0">
                <a:moveTo>
                  <a:pt x="0" y="0"/>
                </a:moveTo>
                <a:lnTo>
                  <a:pt x="222194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5520219" y="7330604"/>
            <a:ext cx="24530" cy="13738"/>
          </a:xfrm>
          <a:custGeom>
            <a:avLst/>
            <a:gdLst/>
            <a:ahLst/>
            <a:cxnLst/>
            <a:rect l="l" t="t" r="r" b="b"/>
            <a:pathLst>
              <a:path w="24530" h="13738">
                <a:moveTo>
                  <a:pt x="0" y="13738"/>
                </a:moveTo>
                <a:lnTo>
                  <a:pt x="24530" y="0"/>
                </a:lnTo>
              </a:path>
            </a:pathLst>
          </a:custGeom>
          <a:ln w="7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544749" y="7334798"/>
            <a:ext cx="35133" cy="63766"/>
          </a:xfrm>
          <a:custGeom>
            <a:avLst/>
            <a:gdLst/>
            <a:ahLst/>
            <a:cxnLst/>
            <a:rect l="l" t="t" r="r" b="b"/>
            <a:pathLst>
              <a:path w="35133" h="63766">
                <a:moveTo>
                  <a:pt x="0" y="0"/>
                </a:moveTo>
                <a:lnTo>
                  <a:pt x="35133" y="63766"/>
                </a:lnTo>
              </a:path>
            </a:pathLst>
          </a:custGeom>
          <a:ln w="15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583839" y="7208042"/>
            <a:ext cx="46686" cy="190522"/>
          </a:xfrm>
          <a:custGeom>
            <a:avLst/>
            <a:gdLst/>
            <a:ahLst/>
            <a:cxnLst/>
            <a:rect l="l" t="t" r="r" b="b"/>
            <a:pathLst>
              <a:path w="46686" h="190522">
                <a:moveTo>
                  <a:pt x="0" y="190522"/>
                </a:moveTo>
                <a:lnTo>
                  <a:pt x="46686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630525" y="7208042"/>
            <a:ext cx="113787" cy="0"/>
          </a:xfrm>
          <a:custGeom>
            <a:avLst/>
            <a:gdLst/>
            <a:ahLst/>
            <a:cxnLst/>
            <a:rect l="l" t="t" r="r" b="b"/>
            <a:pathLst>
              <a:path w="113787" h="0">
                <a:moveTo>
                  <a:pt x="0" y="0"/>
                </a:moveTo>
                <a:lnTo>
                  <a:pt x="113787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942151" y="7126090"/>
            <a:ext cx="1417320" cy="332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11175" algn="l"/>
              </a:tabLst>
            </a:pP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MT Extra"/>
                <a:cs typeface="MT Extra"/>
              </a:rPr>
              <a:t>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75">
                <a:latin typeface="Symbol"/>
                <a:cs typeface="Symbol"/>
              </a:rPr>
              <a:t>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473867" y="7404042"/>
            <a:ext cx="36957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487737" y="7160032"/>
            <a:ext cx="262255" cy="541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7790" marR="12700" indent="-85725">
              <a:lnSpc>
                <a:spcPct val="119600"/>
              </a:lnSpc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2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7</a:t>
            </a:r>
            <a:r>
              <a:rPr dirty="0" smtClean="0" sz="1450" spc="25">
                <a:latin typeface="Times New Roman"/>
                <a:cs typeface="Times New Roman"/>
              </a:rPr>
              <a:t> 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532174" y="7396008"/>
            <a:ext cx="951865" cy="305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6220" marR="12700" indent="-224154">
              <a:lnSpc>
                <a:spcPct val="66200"/>
              </a:lnSpc>
              <a:tabLst>
                <a:tab pos="438784" algn="l"/>
                <a:tab pos="718185" algn="l"/>
              </a:tabLst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	</a:t>
            </a:r>
            <a:r>
              <a:rPr dirty="0" smtClean="0" sz="1450" spc="35">
                <a:latin typeface="MT Extra"/>
                <a:cs typeface="MT Extra"/>
              </a:rPr>
              <a:t>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 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71959" y="7203344"/>
            <a:ext cx="8763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41985" algn="l"/>
              </a:tabLst>
            </a:pPr>
            <a:r>
              <a:rPr dirty="0" smtClean="0" sz="1450" spc="15" u="sng">
                <a:latin typeface="Symbol"/>
                <a:cs typeface="Symbol"/>
              </a:rPr>
              <a:t>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560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7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28951" y="7467542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92101" y="7321317"/>
            <a:ext cx="559435" cy="380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ts val="1575"/>
              </a:lnSpc>
              <a:tabLst>
                <a:tab pos="426720" algn="l"/>
              </a:tabLst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MT Extra"/>
                <a:cs typeface="MT Extra"/>
              </a:rPr>
              <a:t></a:t>
            </a:r>
            <a:endParaRPr sz="1450">
              <a:latin typeface="MT Extra"/>
              <a:cs typeface="MT Extra"/>
            </a:endParaRPr>
          </a:p>
          <a:p>
            <a:pPr algn="ctr" marL="10795">
              <a:lnSpc>
                <a:spcPts val="1315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68507" y="7203344"/>
            <a:ext cx="133985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11175" algn="l"/>
                <a:tab pos="1106170" algn="l"/>
              </a:tabLst>
            </a:pP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-21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MT Extra"/>
                <a:cs typeface="MT Extra"/>
              </a:rPr>
              <a:t></a:t>
            </a:r>
            <a:r>
              <a:rPr dirty="0" smtClean="0" sz="1450" spc="20" u="sng">
                <a:latin typeface="MT Extra"/>
                <a:cs typeface="MT Extra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-210" u="sng">
                <a:latin typeface="Times New Roman"/>
                <a:cs typeface="Times New Roman"/>
              </a:rPr>
              <a:t> 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605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8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50859" y="7467542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0420" y="7321317"/>
            <a:ext cx="4946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398538" y="7321317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941959" y="8141010"/>
            <a:ext cx="223149" cy="0"/>
          </a:xfrm>
          <a:custGeom>
            <a:avLst/>
            <a:gdLst/>
            <a:ahLst/>
            <a:cxnLst/>
            <a:rect l="l" t="t" r="r" b="b"/>
            <a:pathLst>
              <a:path w="223149" h="0">
                <a:moveTo>
                  <a:pt x="0" y="0"/>
                </a:moveTo>
                <a:lnTo>
                  <a:pt x="223149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471844" y="8013684"/>
            <a:ext cx="24431" cy="13676"/>
          </a:xfrm>
          <a:custGeom>
            <a:avLst/>
            <a:gdLst/>
            <a:ahLst/>
            <a:cxnLst/>
            <a:rect l="l" t="t" r="r" b="b"/>
            <a:pathLst>
              <a:path w="24431" h="13676">
                <a:moveTo>
                  <a:pt x="0" y="13676"/>
                </a:moveTo>
                <a:lnTo>
                  <a:pt x="24431" y="0"/>
                </a:lnTo>
              </a:path>
            </a:pathLst>
          </a:custGeom>
          <a:ln w="76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496275" y="8017479"/>
            <a:ext cx="35100" cy="63860"/>
          </a:xfrm>
          <a:custGeom>
            <a:avLst/>
            <a:gdLst/>
            <a:ahLst/>
            <a:cxnLst/>
            <a:rect l="l" t="t" r="r" b="b"/>
            <a:pathLst>
              <a:path w="35100" h="63860">
                <a:moveTo>
                  <a:pt x="0" y="0"/>
                </a:moveTo>
                <a:lnTo>
                  <a:pt x="35100" y="63860"/>
                </a:lnTo>
              </a:path>
            </a:pathLst>
          </a:custGeom>
          <a:ln w="156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1535321" y="7890911"/>
            <a:ext cx="46511" cy="190428"/>
          </a:xfrm>
          <a:custGeom>
            <a:avLst/>
            <a:gdLst/>
            <a:ahLst/>
            <a:cxnLst/>
            <a:rect l="l" t="t" r="r" b="b"/>
            <a:pathLst>
              <a:path w="46511" h="190428">
                <a:moveTo>
                  <a:pt x="0" y="190428"/>
                </a:moveTo>
                <a:lnTo>
                  <a:pt x="46511" y="0"/>
                </a:lnTo>
              </a:path>
            </a:pathLst>
          </a:custGeom>
          <a:ln w="78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581833" y="7890911"/>
            <a:ext cx="113950" cy="0"/>
          </a:xfrm>
          <a:custGeom>
            <a:avLst/>
            <a:gdLst/>
            <a:ahLst/>
            <a:cxnLst/>
            <a:rect l="l" t="t" r="r" b="b"/>
            <a:pathLst>
              <a:path w="113950" h="0">
                <a:moveTo>
                  <a:pt x="0" y="0"/>
                </a:moveTo>
                <a:lnTo>
                  <a:pt x="11395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1452132" y="8141010"/>
            <a:ext cx="259418" cy="0"/>
          </a:xfrm>
          <a:custGeom>
            <a:avLst/>
            <a:gdLst/>
            <a:ahLst/>
            <a:cxnLst/>
            <a:rect l="l" t="t" r="r" b="b"/>
            <a:pathLst>
              <a:path w="259418" h="0">
                <a:moveTo>
                  <a:pt x="0" y="0"/>
                </a:moveTo>
                <a:lnTo>
                  <a:pt x="25941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399181" y="8141010"/>
            <a:ext cx="223165" cy="0"/>
          </a:xfrm>
          <a:custGeom>
            <a:avLst/>
            <a:gdLst/>
            <a:ahLst/>
            <a:cxnLst/>
            <a:rect l="l" t="t" r="r" b="b"/>
            <a:pathLst>
              <a:path w="223165" h="0">
                <a:moveTo>
                  <a:pt x="0" y="0"/>
                </a:moveTo>
                <a:lnTo>
                  <a:pt x="22316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2925846" y="8013684"/>
            <a:ext cx="24463" cy="13676"/>
          </a:xfrm>
          <a:custGeom>
            <a:avLst/>
            <a:gdLst/>
            <a:ahLst/>
            <a:cxnLst/>
            <a:rect l="l" t="t" r="r" b="b"/>
            <a:pathLst>
              <a:path w="24463" h="13676">
                <a:moveTo>
                  <a:pt x="0" y="13676"/>
                </a:moveTo>
                <a:lnTo>
                  <a:pt x="24463" y="0"/>
                </a:lnTo>
              </a:path>
            </a:pathLst>
          </a:custGeom>
          <a:ln w="76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2950309" y="8017479"/>
            <a:ext cx="35037" cy="63860"/>
          </a:xfrm>
          <a:custGeom>
            <a:avLst/>
            <a:gdLst/>
            <a:ahLst/>
            <a:cxnLst/>
            <a:rect l="l" t="t" r="r" b="b"/>
            <a:pathLst>
              <a:path w="35037" h="63860">
                <a:moveTo>
                  <a:pt x="0" y="0"/>
                </a:moveTo>
                <a:lnTo>
                  <a:pt x="35037" y="63860"/>
                </a:lnTo>
              </a:path>
            </a:pathLst>
          </a:custGeom>
          <a:ln w="156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2989292" y="7890911"/>
            <a:ext cx="46558" cy="190428"/>
          </a:xfrm>
          <a:custGeom>
            <a:avLst/>
            <a:gdLst/>
            <a:ahLst/>
            <a:cxnLst/>
            <a:rect l="l" t="t" r="r" b="b"/>
            <a:pathLst>
              <a:path w="46558" h="190428">
                <a:moveTo>
                  <a:pt x="0" y="190428"/>
                </a:moveTo>
                <a:lnTo>
                  <a:pt x="46558" y="0"/>
                </a:lnTo>
              </a:path>
            </a:pathLst>
          </a:custGeom>
          <a:ln w="78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035851" y="7890911"/>
            <a:ext cx="113950" cy="0"/>
          </a:xfrm>
          <a:custGeom>
            <a:avLst/>
            <a:gdLst/>
            <a:ahLst/>
            <a:cxnLst/>
            <a:rect l="l" t="t" r="r" b="b"/>
            <a:pathLst>
              <a:path w="113950" h="0">
                <a:moveTo>
                  <a:pt x="0" y="0"/>
                </a:moveTo>
                <a:lnTo>
                  <a:pt x="11395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2906118" y="8141010"/>
            <a:ext cx="259465" cy="0"/>
          </a:xfrm>
          <a:custGeom>
            <a:avLst/>
            <a:gdLst/>
            <a:ahLst/>
            <a:cxnLst/>
            <a:rect l="l" t="t" r="r" b="b"/>
            <a:pathLst>
              <a:path w="259465" h="0">
                <a:moveTo>
                  <a:pt x="0" y="0"/>
                </a:moveTo>
                <a:lnTo>
                  <a:pt x="25946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10424" y="8079127"/>
            <a:ext cx="2745105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98170" marR="12700" indent="-585470">
              <a:lnSpc>
                <a:spcPct val="66000"/>
              </a:lnSpc>
              <a:tabLst>
                <a:tab pos="1126490" algn="l"/>
                <a:tab pos="1179830" algn="l"/>
                <a:tab pos="2054860" algn="l"/>
                <a:tab pos="2580640" algn="l"/>
              </a:tabLst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baseline="36398" sz="2175" spc="-52">
                <a:latin typeface="Symbol"/>
                <a:cs typeface="Symbol"/>
              </a:rPr>
              <a:t></a:t>
            </a:r>
            <a:r>
              <a:rPr dirty="0" smtClean="0" baseline="36398" sz="2175" spc="-352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1</a:t>
            </a:r>
            <a:r>
              <a:rPr dirty="0" smtClean="0" baseline="36398" sz="2175" spc="-1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20">
                <a:latin typeface="Times New Roman"/>
                <a:cs typeface="Times New Roman"/>
              </a:rPr>
              <a:t>		</a:t>
            </a:r>
            <a:r>
              <a:rPr dirty="0" smtClean="0" baseline="36398" sz="2175" spc="52">
                <a:latin typeface="Times New Roman"/>
                <a:cs typeface="Times New Roman"/>
              </a:rPr>
              <a:t>7</a:t>
            </a:r>
            <a:r>
              <a:rPr dirty="0" smtClean="0" baseline="36398" sz="2175" spc="5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;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o</a:t>
            </a:r>
            <a:r>
              <a:rPr dirty="0" smtClean="0" sz="1450" spc="20">
                <a:latin typeface="Times New Roman"/>
                <a:cs typeface="Times New Roman"/>
              </a:rPr>
              <a:t>r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baseline="36398" sz="2175" spc="-52">
                <a:latin typeface="Symbol"/>
                <a:cs typeface="Symbol"/>
              </a:rPr>
              <a:t></a:t>
            </a:r>
            <a:r>
              <a:rPr dirty="0" smtClean="0" baseline="36398" sz="2175" spc="-359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1</a:t>
            </a:r>
            <a:r>
              <a:rPr dirty="0" smtClean="0" baseline="36398" sz="2175" spc="-1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7</a:t>
            </a:r>
            <a:r>
              <a:rPr dirty="0" smtClean="0" baseline="36398" sz="2175" spc="2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365119" y="8045450"/>
            <a:ext cx="29229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(co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ugate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651792" y="8857150"/>
            <a:ext cx="82998" cy="0"/>
          </a:xfrm>
          <a:custGeom>
            <a:avLst/>
            <a:gdLst/>
            <a:ahLst/>
            <a:cxnLst/>
            <a:rect l="l" t="t" r="r" b="b"/>
            <a:pathLst>
              <a:path w="82998" h="0">
                <a:moveTo>
                  <a:pt x="0" y="0"/>
                </a:moveTo>
                <a:lnTo>
                  <a:pt x="82998" y="0"/>
                </a:lnTo>
              </a:path>
            </a:pathLst>
          </a:custGeom>
          <a:ln w="73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767047" y="9226085"/>
            <a:ext cx="83480" cy="0"/>
          </a:xfrm>
          <a:custGeom>
            <a:avLst/>
            <a:gdLst/>
            <a:ahLst/>
            <a:cxnLst/>
            <a:rect l="l" t="t" r="r" b="b"/>
            <a:pathLst>
              <a:path w="83480" h="0">
                <a:moveTo>
                  <a:pt x="0" y="0"/>
                </a:moveTo>
                <a:lnTo>
                  <a:pt x="83480" y="0"/>
                </a:lnTo>
              </a:path>
            </a:pathLst>
          </a:custGeom>
          <a:ln w="73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1312244" y="9594774"/>
            <a:ext cx="82912" cy="0"/>
          </a:xfrm>
          <a:custGeom>
            <a:avLst/>
            <a:gdLst/>
            <a:ahLst/>
            <a:cxnLst/>
            <a:rect l="l" t="t" r="r" b="b"/>
            <a:pathLst>
              <a:path w="82912" h="0">
                <a:moveTo>
                  <a:pt x="0" y="0"/>
                </a:moveTo>
                <a:lnTo>
                  <a:pt x="82912" y="0"/>
                </a:lnTo>
              </a:path>
            </a:pathLst>
          </a:custGeom>
          <a:ln w="74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3386942" y="9594774"/>
            <a:ext cx="82975" cy="0"/>
          </a:xfrm>
          <a:custGeom>
            <a:avLst/>
            <a:gdLst/>
            <a:ahLst/>
            <a:cxnLst/>
            <a:rect l="l" t="t" r="r" b="b"/>
            <a:pathLst>
              <a:path w="82975" h="0">
                <a:moveTo>
                  <a:pt x="0" y="0"/>
                </a:moveTo>
                <a:lnTo>
                  <a:pt x="82975" y="0"/>
                </a:lnTo>
              </a:path>
            </a:pathLst>
          </a:custGeom>
          <a:ln w="74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410972" y="8464550"/>
            <a:ext cx="3530600" cy="1326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x</a:t>
            </a: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8"/>
              </a:spcBef>
            </a:pPr>
            <a:endParaRPr sz="850"/>
          </a:p>
          <a:p>
            <a:pPr marL="4191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8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110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8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41910">
              <a:lnSpc>
                <a:spcPct val="100000"/>
              </a:lnSpc>
            </a:pPr>
            <a:r>
              <a:rPr dirty="0" smtClean="0" sz="1450" spc="1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15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15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j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8"/>
              </a:spcBef>
            </a:pPr>
            <a:endParaRPr sz="1100"/>
          </a:p>
          <a:p>
            <a:pPr marL="41910">
              <a:lnSpc>
                <a:spcPct val="100000"/>
              </a:lnSpc>
              <a:tabLst>
                <a:tab pos="1499870" algn="l"/>
                <a:tab pos="1925955" algn="l"/>
              </a:tabLst>
            </a:pPr>
            <a:r>
              <a:rPr dirty="0" smtClean="0" sz="1450" spc="9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3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5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3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5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12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4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4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958339" y="3427729"/>
            <a:ext cx="76200" cy="2007869"/>
          </a:xfrm>
          <a:custGeom>
            <a:avLst/>
            <a:gdLst/>
            <a:ahLst/>
            <a:cxnLst/>
            <a:rect l="l" t="t" r="r" b="b"/>
            <a:pathLst>
              <a:path w="76200" h="2007869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2005076"/>
                </a:lnTo>
                <a:lnTo>
                  <a:pt x="34543" y="2007869"/>
                </a:lnTo>
                <a:lnTo>
                  <a:pt x="41656" y="2007869"/>
                </a:lnTo>
                <a:lnTo>
                  <a:pt x="44450" y="2005076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200786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2007869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1530985" y="5029834"/>
            <a:ext cx="3549650" cy="76200"/>
          </a:xfrm>
          <a:custGeom>
            <a:avLst/>
            <a:gdLst/>
            <a:ahLst/>
            <a:cxnLst/>
            <a:rect l="l" t="t" r="r" b="b"/>
            <a:pathLst>
              <a:path w="3549650" h="76200">
                <a:moveTo>
                  <a:pt x="3473450" y="0"/>
                </a:moveTo>
                <a:lnTo>
                  <a:pt x="3473450" y="76200"/>
                </a:lnTo>
                <a:lnTo>
                  <a:pt x="3536950" y="44450"/>
                </a:lnTo>
                <a:lnTo>
                  <a:pt x="3489705" y="44450"/>
                </a:lnTo>
                <a:lnTo>
                  <a:pt x="3492500" y="41656"/>
                </a:lnTo>
                <a:lnTo>
                  <a:pt x="3492500" y="34544"/>
                </a:lnTo>
                <a:lnTo>
                  <a:pt x="3489705" y="31750"/>
                </a:lnTo>
                <a:lnTo>
                  <a:pt x="3536950" y="31750"/>
                </a:lnTo>
                <a:lnTo>
                  <a:pt x="3473450" y="0"/>
                </a:lnTo>
                <a:close/>
              </a:path>
              <a:path w="3549650" h="76200">
                <a:moveTo>
                  <a:pt x="34734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3473450" y="44450"/>
                </a:lnTo>
                <a:lnTo>
                  <a:pt x="3473450" y="31750"/>
                </a:lnTo>
                <a:close/>
              </a:path>
              <a:path w="3549650" h="76200">
                <a:moveTo>
                  <a:pt x="3536950" y="31750"/>
                </a:moveTo>
                <a:lnTo>
                  <a:pt x="3489705" y="31750"/>
                </a:lnTo>
                <a:lnTo>
                  <a:pt x="3492500" y="34544"/>
                </a:lnTo>
                <a:lnTo>
                  <a:pt x="3492500" y="41656"/>
                </a:lnTo>
                <a:lnTo>
                  <a:pt x="3489705" y="44450"/>
                </a:lnTo>
                <a:lnTo>
                  <a:pt x="3536950" y="44450"/>
                </a:lnTo>
                <a:lnTo>
                  <a:pt x="3549650" y="38100"/>
                </a:lnTo>
                <a:lnTo>
                  <a:pt x="35369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5125592" y="4948300"/>
            <a:ext cx="3524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937634" y="4153534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1994535" y="4153534"/>
            <a:ext cx="1943100" cy="914400"/>
          </a:xfrm>
          <a:custGeom>
            <a:avLst/>
            <a:gdLst/>
            <a:ahLst/>
            <a:cxnLst/>
            <a:rect l="l" t="t" r="r" b="b"/>
            <a:pathLst>
              <a:path w="1943100" h="914400">
                <a:moveTo>
                  <a:pt x="0" y="914400"/>
                </a:moveTo>
                <a:lnTo>
                  <a:pt x="0" y="914400"/>
                </a:lnTo>
                <a:lnTo>
                  <a:pt x="1943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2853054" y="5100700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740498" y="4299825"/>
            <a:ext cx="0" cy="262492"/>
          </a:xfrm>
          <a:custGeom>
            <a:avLst/>
            <a:gdLst/>
            <a:ahLst/>
            <a:cxnLst/>
            <a:rect l="l" t="t" r="r" b="b"/>
            <a:pathLst>
              <a:path w="0" h="262492">
                <a:moveTo>
                  <a:pt x="0" y="0"/>
                </a:moveTo>
                <a:lnTo>
                  <a:pt x="0" y="262492"/>
                </a:lnTo>
              </a:path>
            </a:pathLst>
          </a:custGeom>
          <a:ln w="9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2891711" y="4299825"/>
            <a:ext cx="0" cy="262492"/>
          </a:xfrm>
          <a:custGeom>
            <a:avLst/>
            <a:gdLst/>
            <a:ahLst/>
            <a:cxnLst/>
            <a:rect l="l" t="t" r="r" b="b"/>
            <a:pathLst>
              <a:path w="0" h="262492">
                <a:moveTo>
                  <a:pt x="0" y="0"/>
                </a:moveTo>
                <a:lnTo>
                  <a:pt x="0" y="262492"/>
                </a:lnTo>
              </a:path>
            </a:pathLst>
          </a:custGeom>
          <a:ln w="9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434441" y="2798812"/>
            <a:ext cx="4349750" cy="2061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65735" marR="2125345" indent="-153670">
              <a:lnSpc>
                <a:spcPts val="1575"/>
              </a:lnSpc>
              <a:buFont typeface="Symbol"/>
              <a:buChar char=""/>
              <a:tabLst>
                <a:tab pos="165735" algn="l"/>
              </a:tabLst>
            </a:pPr>
            <a:r>
              <a:rPr dirty="0" smtClean="0" sz="1450" spc="65">
                <a:latin typeface="Times New Roman"/>
                <a:cs typeface="Times New Roman"/>
              </a:rPr>
              <a:t>A</a:t>
            </a:r>
            <a:r>
              <a:rPr dirty="0" smtClean="0" sz="1450" spc="10">
                <a:latin typeface="Times New Roman"/>
                <a:cs typeface="Times New Roman"/>
              </a:rPr>
              <a:t>r</a:t>
            </a:r>
            <a:r>
              <a:rPr dirty="0" smtClean="0" sz="1450" spc="-110">
                <a:latin typeface="Times New Roman"/>
                <a:cs typeface="Times New Roman"/>
              </a:rPr>
              <a:t>g</a:t>
            </a:r>
            <a:r>
              <a:rPr dirty="0" smtClean="0" sz="1450" spc="20">
                <a:latin typeface="Times New Roman"/>
                <a:cs typeface="Times New Roman"/>
              </a:rPr>
              <a:t>u</a:t>
            </a:r>
            <a:r>
              <a:rPr dirty="0" smtClean="0" sz="1450" spc="-15">
                <a:latin typeface="Times New Roman"/>
                <a:cs typeface="Times New Roman"/>
              </a:rPr>
              <a:t>m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(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25">
                <a:latin typeface="Times New Roman"/>
                <a:cs typeface="Times New Roman"/>
              </a:rPr>
              <a:t>)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127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y</a:t>
            </a:r>
            <a:endParaRPr baseline="36398" sz="2175">
              <a:latin typeface="Times New Roman"/>
              <a:cs typeface="Times New Roman"/>
            </a:endParaRPr>
          </a:p>
          <a:p>
            <a:pPr algn="ctr" marR="34925">
              <a:lnSpc>
                <a:spcPts val="132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8"/>
              </a:spcBef>
            </a:pPr>
            <a:endParaRPr sz="1000"/>
          </a:p>
          <a:p>
            <a:pPr algn="ctr" marR="2123440">
              <a:lnSpc>
                <a:spcPct val="100000"/>
              </a:lnSpc>
            </a:pP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nary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5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Z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 y</a:t>
            </a:r>
            <a:endParaRPr sz="1400">
              <a:latin typeface="Times New Roman"/>
              <a:cs typeface="Times New Roman"/>
            </a:endParaRPr>
          </a:p>
          <a:p>
            <a:pPr algn="ctr" marL="426720">
              <a:lnSpc>
                <a:spcPct val="100000"/>
              </a:lnSpc>
              <a:spcBef>
                <a:spcPts val="320"/>
              </a:spcBef>
            </a:pPr>
            <a:r>
              <a:rPr dirty="0" smtClean="0" sz="1700" spc="35">
                <a:latin typeface="Times New Roman"/>
                <a:cs typeface="Times New Roman"/>
              </a:rPr>
              <a:t>z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algn="r" marR="63817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4381" y="472074"/>
            <a:ext cx="8826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2388" y="474990"/>
            <a:ext cx="1428750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4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89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0">
                <a:latin typeface="Times New Roman"/>
                <a:cs typeface="Times New Roman"/>
              </a:rPr>
              <a:t>335</a:t>
            </a:r>
            <a:r>
              <a:rPr dirty="0" smtClean="0" sz="1600" spc="50">
                <a:latin typeface="Times New Roman"/>
                <a:cs typeface="Times New Roman"/>
              </a:rPr>
              <a:t>1</a:t>
            </a:r>
            <a:r>
              <a:rPr dirty="0" smtClean="0" sz="1600" spc="25">
                <a:latin typeface="Symbol"/>
                <a:cs typeface="Symbol"/>
              </a:rPr>
              <a:t></a:t>
            </a:r>
            <a:r>
              <a:rPr dirty="0" smtClean="0" sz="1600" spc="0">
                <a:latin typeface="Times New Roman"/>
                <a:cs typeface="Times New Roman"/>
              </a:rPr>
              <a:t>243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2594" y="520191"/>
            <a:ext cx="10280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29421" y="814196"/>
            <a:ext cx="629285" cy="266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5">
                <a:latin typeface="Times New Roman"/>
                <a:cs typeface="Times New Roman"/>
              </a:rPr>
              <a:t>j</a:t>
            </a:r>
            <a:r>
              <a:rPr dirty="0" smtClean="0" sz="1700" spc="-290">
                <a:latin typeface="Symbol"/>
                <a:cs typeface="Symbol"/>
              </a:rPr>
              <a:t></a:t>
            </a:r>
            <a:r>
              <a:rPr dirty="0" smtClean="0" sz="900" spc="85">
                <a:latin typeface="Times New Roman"/>
                <a:cs typeface="Times New Roman"/>
              </a:rPr>
              <a:t>24</a:t>
            </a:r>
            <a:r>
              <a:rPr dirty="0" smtClean="0" sz="900" spc="-140">
                <a:latin typeface="Times New Roman"/>
                <a:cs typeface="Times New Roman"/>
              </a:rPr>
              <a:t>3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r>
              <a:rPr dirty="0" smtClean="0" baseline="34188" sz="975" spc="-97">
                <a:latin typeface="Times New Roman"/>
                <a:cs typeface="Times New Roman"/>
              </a:rPr>
              <a:t> </a:t>
            </a:r>
            <a:r>
              <a:rPr dirty="0" smtClean="0" sz="900" spc="40">
                <a:latin typeface="Symbol"/>
                <a:cs typeface="Symbol"/>
              </a:rPr>
              <a:t></a:t>
            </a:r>
            <a:r>
              <a:rPr dirty="0" smtClean="0" sz="900" spc="85">
                <a:latin typeface="Times New Roman"/>
                <a:cs typeface="Times New Roman"/>
              </a:rPr>
              <a:t>7</a:t>
            </a:r>
            <a:r>
              <a:rPr dirty="0" smtClean="0" sz="900" spc="-45">
                <a:latin typeface="Times New Roman"/>
                <a:cs typeface="Times New Roman"/>
              </a:rPr>
              <a:t>2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r>
              <a:rPr dirty="0" smtClean="0" baseline="34188" sz="975" spc="37">
                <a:latin typeface="Times New Roman"/>
                <a:cs typeface="Times New Roman"/>
              </a:rPr>
              <a:t> </a:t>
            </a:r>
            <a:r>
              <a:rPr dirty="0" smtClean="0" sz="1700" spc="-250">
                <a:latin typeface="Symbol"/>
                <a:cs typeface="Symbol"/>
              </a:rPr>
              <a:t>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6852" y="915796"/>
            <a:ext cx="28511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5">
                <a:latin typeface="Times New Roman"/>
                <a:cs typeface="Times New Roman"/>
              </a:rPr>
              <a:t>j</a:t>
            </a:r>
            <a:r>
              <a:rPr dirty="0" smtClean="0" sz="900" spc="85">
                <a:latin typeface="Times New Roman"/>
                <a:cs typeface="Times New Roman"/>
              </a:rPr>
              <a:t>31</a:t>
            </a:r>
            <a:r>
              <a:rPr dirty="0" smtClean="0" sz="900" spc="-125">
                <a:latin typeface="Times New Roman"/>
                <a:cs typeface="Times New Roman"/>
              </a:rPr>
              <a:t>5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endParaRPr baseline="34188" sz="97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6101" y="918552"/>
            <a:ext cx="1320165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75">
                <a:latin typeface="Symbol"/>
                <a:cs typeface="Symbol"/>
              </a:rPr>
              <a:t>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5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67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r>
              <a:rPr dirty="0" smtClean="0" sz="1600" spc="0">
                <a:latin typeface="Times New Roman"/>
                <a:cs typeface="Times New Roman"/>
              </a:rPr>
              <a:t>335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35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2605" y="918552"/>
            <a:ext cx="1796414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0">
                <a:latin typeface="Times New Roman"/>
                <a:cs typeface="Times New Roman"/>
              </a:rPr>
              <a:t>k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7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4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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5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67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0">
                <a:latin typeface="Times New Roman"/>
                <a:cs typeface="Times New Roman"/>
              </a:rPr>
              <a:t>335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35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44592" y="968502"/>
            <a:ext cx="15157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xpone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7929" y="1340908"/>
            <a:ext cx="8826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2394" y="1343542"/>
            <a:ext cx="1419225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70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5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67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Times New Roman"/>
                <a:cs typeface="Times New Roman"/>
              </a:rPr>
              <a:t>1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5">
                <a:latin typeface="Times New Roman"/>
                <a:cs typeface="Times New Roman"/>
              </a:rPr>
              <a:t>335</a:t>
            </a:r>
            <a:r>
              <a:rPr dirty="0" smtClean="0" sz="1600" spc="50">
                <a:latin typeface="Times New Roman"/>
                <a:cs typeface="Times New Roman"/>
              </a:rPr>
              <a:t>1</a:t>
            </a:r>
            <a:r>
              <a:rPr dirty="0" smtClean="0" sz="1600" spc="-25">
                <a:latin typeface="Symbol"/>
                <a:cs typeface="Symbol"/>
              </a:rPr>
              <a:t></a:t>
            </a:r>
            <a:r>
              <a:rPr dirty="0" smtClean="0" sz="1600" spc="5">
                <a:latin typeface="Times New Roman"/>
                <a:cs typeface="Times New Roman"/>
              </a:rPr>
              <a:t>315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95829" y="1393697"/>
            <a:ext cx="10280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0425" y="1616669"/>
            <a:ext cx="6777990" cy="1353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348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4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spc="1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Solve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equation 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baseline="3831" sz="2175" spc="195">
                <a:latin typeface="Times New Roman"/>
                <a:cs typeface="Times New Roman"/>
              </a:rPr>
              <a:t>z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52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</a:t>
            </a:r>
            <a:r>
              <a:rPr dirty="0" smtClean="0" baseline="3831" sz="2175" spc="-9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Times New Roman"/>
                <a:cs typeface="Times New Roman"/>
              </a:rPr>
              <a:t>2</a:t>
            </a:r>
            <a:r>
              <a:rPr dirty="0" smtClean="0" baseline="3831" sz="2175" spc="-315">
                <a:latin typeface="Times New Roman"/>
                <a:cs typeface="Times New Roman"/>
              </a:rPr>
              <a:t> </a:t>
            </a:r>
            <a:r>
              <a:rPr dirty="0" smtClean="0" baseline="2849" sz="2925" spc="-525">
                <a:latin typeface="Symbol"/>
                <a:cs typeface="Symbol"/>
              </a:rPr>
              <a:t></a:t>
            </a:r>
            <a:r>
              <a:rPr dirty="0" smtClean="0" baseline="3831" sz="2175" spc="82">
                <a:latin typeface="Times New Roman"/>
                <a:cs typeface="Times New Roman"/>
              </a:rPr>
              <a:t>1</a:t>
            </a:r>
            <a:r>
              <a:rPr dirty="0" smtClean="0" baseline="3831" sz="2175" spc="-330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</a:t>
            </a:r>
            <a:r>
              <a:rPr dirty="0" smtClean="0" baseline="3831" sz="2175" spc="112">
                <a:latin typeface="Times New Roman"/>
                <a:cs typeface="Times New Roman"/>
              </a:rPr>
              <a:t> </a:t>
            </a:r>
            <a:r>
              <a:rPr dirty="0" smtClean="0" baseline="3831" sz="2175" spc="-15">
                <a:latin typeface="Times New Roman"/>
                <a:cs typeface="Times New Roman"/>
              </a:rPr>
              <a:t>j</a:t>
            </a:r>
            <a:r>
              <a:rPr dirty="0" smtClean="0" baseline="2849" sz="2925" spc="-75">
                <a:latin typeface="Symbol"/>
                <a:cs typeface="Symbol"/>
              </a:rPr>
              <a:t></a:t>
            </a:r>
            <a:r>
              <a:rPr dirty="0" smtClean="0" baseline="3831" sz="2175" spc="75">
                <a:latin typeface="Times New Roman"/>
                <a:cs typeface="Times New Roman"/>
              </a:rPr>
              <a:t>z</a:t>
            </a:r>
            <a:r>
              <a:rPr dirty="0" smtClean="0" baseline="3831" sz="2175" spc="-89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</a:t>
            </a:r>
            <a:r>
              <a:rPr dirty="0" smtClean="0" baseline="3831" sz="2175" spc="-9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Times New Roman"/>
                <a:cs typeface="Times New Roman"/>
              </a:rPr>
              <a:t>2</a:t>
            </a:r>
            <a:r>
              <a:rPr dirty="0" smtClean="0" baseline="3831" sz="2175" spc="-37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-52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Times New Roman"/>
                <a:cs typeface="Times New Roman"/>
              </a:rPr>
              <a:t>0</a:t>
            </a:r>
            <a:r>
              <a:rPr dirty="0" smtClean="0" baseline="3831" sz="2175" spc="-292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1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giving</a:t>
            </a:r>
            <a:r>
              <a:rPr dirty="0" smtClean="0" sz="1400" spc="1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ch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ult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rm 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baseline="3831" sz="2175" spc="60">
                <a:latin typeface="Times New Roman"/>
                <a:cs typeface="Times New Roman"/>
              </a:rPr>
              <a:t>x</a:t>
            </a:r>
            <a:r>
              <a:rPr dirty="0" smtClean="0" baseline="3831" sz="2175" spc="-30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Symbol"/>
                <a:cs typeface="Symbol"/>
              </a:rPr>
              <a:t></a:t>
            </a:r>
            <a:r>
              <a:rPr dirty="0" smtClean="0" baseline="3831" sz="2175" spc="120">
                <a:latin typeface="Times New Roman"/>
                <a:cs typeface="Times New Roman"/>
              </a:rPr>
              <a:t> </a:t>
            </a:r>
            <a:r>
              <a:rPr dirty="0" smtClean="0" baseline="3831" sz="2175" spc="30">
                <a:latin typeface="Times New Roman"/>
                <a:cs typeface="Times New Roman"/>
              </a:rPr>
              <a:t>j</a:t>
            </a:r>
            <a:r>
              <a:rPr dirty="0" smtClean="0" baseline="3831" sz="2175" spc="-262">
                <a:latin typeface="Times New Roman"/>
                <a:cs typeface="Times New Roman"/>
              </a:rPr>
              <a:t> </a:t>
            </a:r>
            <a:r>
              <a:rPr dirty="0" smtClean="0" baseline="3831" sz="2175" spc="60">
                <a:latin typeface="Times New Roman"/>
                <a:cs typeface="Times New Roman"/>
              </a:rPr>
              <a:t>y</a:t>
            </a:r>
            <a:r>
              <a:rPr dirty="0" smtClean="0" baseline="3831" sz="2175" spc="-262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ith x 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co</a:t>
            </a:r>
            <a:r>
              <a:rPr dirty="0" smtClean="0" sz="1400" spc="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rect to 3 places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dec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als.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b="1" u="heavy">
                <a:latin typeface="Times New Roman"/>
                <a:cs typeface="Times New Roman"/>
              </a:rPr>
              <a:t>uti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1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b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2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c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76949" y="3319979"/>
            <a:ext cx="24099" cy="13737"/>
          </a:xfrm>
          <a:custGeom>
            <a:avLst/>
            <a:gdLst/>
            <a:ahLst/>
            <a:cxnLst/>
            <a:rect l="l" t="t" r="r" b="b"/>
            <a:pathLst>
              <a:path w="24099" h="13737">
                <a:moveTo>
                  <a:pt x="0" y="13737"/>
                </a:moveTo>
                <a:lnTo>
                  <a:pt x="24099" y="0"/>
                </a:lnTo>
              </a:path>
            </a:pathLst>
          </a:custGeom>
          <a:ln w="7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401049" y="3323791"/>
            <a:ext cx="35192" cy="89726"/>
          </a:xfrm>
          <a:custGeom>
            <a:avLst/>
            <a:gdLst/>
            <a:ahLst/>
            <a:cxnLst/>
            <a:rect l="l" t="t" r="r" b="b"/>
            <a:pathLst>
              <a:path w="35192" h="89726">
                <a:moveTo>
                  <a:pt x="0" y="0"/>
                </a:moveTo>
                <a:lnTo>
                  <a:pt x="35192" y="89726"/>
                </a:lnTo>
              </a:path>
            </a:pathLst>
          </a:custGeom>
          <a:ln w="157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440181" y="3158106"/>
            <a:ext cx="46648" cy="255411"/>
          </a:xfrm>
          <a:custGeom>
            <a:avLst/>
            <a:gdLst/>
            <a:ahLst/>
            <a:cxnLst/>
            <a:rect l="l" t="t" r="r" b="b"/>
            <a:pathLst>
              <a:path w="46648" h="255411">
                <a:moveTo>
                  <a:pt x="0" y="255411"/>
                </a:moveTo>
                <a:lnTo>
                  <a:pt x="46648" y="0"/>
                </a:lnTo>
              </a:path>
            </a:pathLst>
          </a:custGeom>
          <a:ln w="7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486830" y="3158106"/>
            <a:ext cx="712753" cy="0"/>
          </a:xfrm>
          <a:custGeom>
            <a:avLst/>
            <a:gdLst/>
            <a:ahLst/>
            <a:cxnLst/>
            <a:rect l="l" t="t" r="r" b="b"/>
            <a:pathLst>
              <a:path w="712753" h="0">
                <a:moveTo>
                  <a:pt x="0" y="0"/>
                </a:moveTo>
                <a:lnTo>
                  <a:pt x="712753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927109" y="3445581"/>
            <a:ext cx="1288297" cy="0"/>
          </a:xfrm>
          <a:custGeom>
            <a:avLst/>
            <a:gdLst/>
            <a:ahLst/>
            <a:cxnLst/>
            <a:rect l="l" t="t" r="r" b="b"/>
            <a:pathLst>
              <a:path w="1288297" h="0">
                <a:moveTo>
                  <a:pt x="0" y="0"/>
                </a:moveTo>
                <a:lnTo>
                  <a:pt x="1288297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766459" y="3314627"/>
            <a:ext cx="24052" cy="13371"/>
          </a:xfrm>
          <a:custGeom>
            <a:avLst/>
            <a:gdLst/>
            <a:ahLst/>
            <a:cxnLst/>
            <a:rect l="l" t="t" r="r" b="b"/>
            <a:pathLst>
              <a:path w="24052" h="13371">
                <a:moveTo>
                  <a:pt x="0" y="13371"/>
                </a:moveTo>
                <a:lnTo>
                  <a:pt x="24052" y="0"/>
                </a:lnTo>
              </a:path>
            </a:pathLst>
          </a:custGeom>
          <a:ln w="76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790511" y="3318454"/>
            <a:ext cx="35287" cy="95062"/>
          </a:xfrm>
          <a:custGeom>
            <a:avLst/>
            <a:gdLst/>
            <a:ahLst/>
            <a:cxnLst/>
            <a:rect l="l" t="t" r="r" b="b"/>
            <a:pathLst>
              <a:path w="35287" h="95062">
                <a:moveTo>
                  <a:pt x="0" y="0"/>
                </a:moveTo>
                <a:lnTo>
                  <a:pt x="35287" y="95062"/>
                </a:lnTo>
              </a:path>
            </a:pathLst>
          </a:custGeom>
          <a:ln w="157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829754" y="3144369"/>
            <a:ext cx="46522" cy="269148"/>
          </a:xfrm>
          <a:custGeom>
            <a:avLst/>
            <a:gdLst/>
            <a:ahLst/>
            <a:cxnLst/>
            <a:rect l="l" t="t" r="r" b="b"/>
            <a:pathLst>
              <a:path w="46522" h="269148">
                <a:moveTo>
                  <a:pt x="0" y="269148"/>
                </a:moveTo>
                <a:lnTo>
                  <a:pt x="46522" y="0"/>
                </a:lnTo>
              </a:path>
            </a:pathLst>
          </a:custGeom>
          <a:ln w="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876276" y="3144369"/>
            <a:ext cx="1394238" cy="0"/>
          </a:xfrm>
          <a:custGeom>
            <a:avLst/>
            <a:gdLst/>
            <a:ahLst/>
            <a:cxnLst/>
            <a:rect l="l" t="t" r="r" b="b"/>
            <a:pathLst>
              <a:path w="1394238" h="0">
                <a:moveTo>
                  <a:pt x="0" y="0"/>
                </a:moveTo>
                <a:lnTo>
                  <a:pt x="1394238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837441" y="3445581"/>
            <a:ext cx="2448896" cy="0"/>
          </a:xfrm>
          <a:custGeom>
            <a:avLst/>
            <a:gdLst/>
            <a:ahLst/>
            <a:cxnLst/>
            <a:rect l="l" t="t" r="r" b="b"/>
            <a:pathLst>
              <a:path w="2448896" h="0">
                <a:moveTo>
                  <a:pt x="0" y="0"/>
                </a:moveTo>
                <a:lnTo>
                  <a:pt x="2448896" y="0"/>
                </a:lnTo>
              </a:path>
            </a:pathLst>
          </a:custGeom>
          <a:ln w="76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837875" y="3113937"/>
            <a:ext cx="891540" cy="332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MT Extra"/>
                <a:cs typeface="MT Extra"/>
              </a:rPr>
              <a:t></a:t>
            </a:r>
            <a:endParaRPr sz="1450">
              <a:latin typeface="MT Extra"/>
              <a:cs typeface="MT Extr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72279" y="3140099"/>
            <a:ext cx="1418590" cy="555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5085" marR="12700" indent="-33020">
              <a:lnSpc>
                <a:spcPts val="218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75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72964" y="3308771"/>
            <a:ext cx="5270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0">
                <a:latin typeface="Symbol"/>
                <a:cs typeface="Symbol"/>
              </a:rPr>
              <a:t>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53970" y="3454603"/>
            <a:ext cx="2317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27448" y="3177437"/>
            <a:ext cx="127889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70865" algn="l"/>
              </a:tabLst>
            </a:pP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b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MT Extra"/>
                <a:cs typeface="MT Extra"/>
              </a:rPr>
              <a:t>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10">
                <a:latin typeface="Times New Roman"/>
                <a:cs typeface="Times New Roman"/>
              </a:rPr>
              <a:t>b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0421" y="3308771"/>
            <a:ext cx="47879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MT Extra"/>
                <a:cs typeface="MT Extra"/>
              </a:rPr>
              <a:t>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853762" y="4025007"/>
            <a:ext cx="24077" cy="13709"/>
          </a:xfrm>
          <a:custGeom>
            <a:avLst/>
            <a:gdLst/>
            <a:ahLst/>
            <a:cxnLst/>
            <a:rect l="l" t="t" r="r" b="b"/>
            <a:pathLst>
              <a:path w="24077" h="13709">
                <a:moveTo>
                  <a:pt x="0" y="13709"/>
                </a:moveTo>
                <a:lnTo>
                  <a:pt x="24077" y="0"/>
                </a:lnTo>
              </a:path>
            </a:pathLst>
          </a:custGeom>
          <a:ln w="7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877839" y="4029191"/>
            <a:ext cx="35120" cy="80007"/>
          </a:xfrm>
          <a:custGeom>
            <a:avLst/>
            <a:gdLst/>
            <a:ahLst/>
            <a:cxnLst/>
            <a:rect l="l" t="t" r="r" b="b"/>
            <a:pathLst>
              <a:path w="35120" h="80007">
                <a:moveTo>
                  <a:pt x="0" y="0"/>
                </a:moveTo>
                <a:lnTo>
                  <a:pt x="35120" y="80007"/>
                </a:lnTo>
              </a:path>
            </a:pathLst>
          </a:custGeom>
          <a:ln w="156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916909" y="3877164"/>
            <a:ext cx="46558" cy="232034"/>
          </a:xfrm>
          <a:custGeom>
            <a:avLst/>
            <a:gdLst/>
            <a:ahLst/>
            <a:cxnLst/>
            <a:rect l="l" t="t" r="r" b="b"/>
            <a:pathLst>
              <a:path w="46558" h="232034">
                <a:moveTo>
                  <a:pt x="0" y="232034"/>
                </a:moveTo>
                <a:lnTo>
                  <a:pt x="46558" y="0"/>
                </a:lnTo>
              </a:path>
            </a:pathLst>
          </a:custGeom>
          <a:ln w="78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963468" y="3877164"/>
            <a:ext cx="1571454" cy="0"/>
          </a:xfrm>
          <a:custGeom>
            <a:avLst/>
            <a:gdLst/>
            <a:ahLst/>
            <a:cxnLst/>
            <a:rect l="l" t="t" r="r" b="b"/>
            <a:pathLst>
              <a:path w="1571454" h="0">
                <a:moveTo>
                  <a:pt x="0" y="0"/>
                </a:moveTo>
                <a:lnTo>
                  <a:pt x="157145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716414" y="4663420"/>
            <a:ext cx="24405" cy="13660"/>
          </a:xfrm>
          <a:custGeom>
            <a:avLst/>
            <a:gdLst/>
            <a:ahLst/>
            <a:cxnLst/>
            <a:rect l="l" t="t" r="r" b="b"/>
            <a:pathLst>
              <a:path w="24405" h="13660">
                <a:moveTo>
                  <a:pt x="0" y="13660"/>
                </a:moveTo>
                <a:lnTo>
                  <a:pt x="24405" y="0"/>
                </a:lnTo>
              </a:path>
            </a:pathLst>
          </a:custGeom>
          <a:ln w="7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925050" y="3809356"/>
            <a:ext cx="2630805" cy="333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46480" algn="l"/>
              </a:tabLst>
            </a:pP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60" u="sng">
                <a:latin typeface="Symbol"/>
                <a:cs typeface="Symbol"/>
              </a:rPr>
              <a:t></a:t>
            </a:r>
            <a:r>
              <a:rPr dirty="0" smtClean="0" sz="1950" spc="-190" u="sng">
                <a:latin typeface="Symbol"/>
                <a:cs typeface="Symbol"/>
              </a:rPr>
              <a:t>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370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25" u="sng">
                <a:latin typeface="Times New Roman"/>
                <a:cs typeface="Times New Roman"/>
              </a:rPr>
              <a:t> </a:t>
            </a:r>
            <a:r>
              <a:rPr dirty="0" smtClean="0" sz="1450" spc="65" u="sng">
                <a:latin typeface="Times New Roman"/>
                <a:cs typeface="Times New Roman"/>
              </a:rPr>
              <a:t>2</a:t>
            </a:r>
            <a:r>
              <a:rPr dirty="0" smtClean="0" sz="1950" spc="-150" u="sng">
                <a:latin typeface="Symbol"/>
                <a:cs typeface="Symbol"/>
              </a:rPr>
              <a:t></a:t>
            </a:r>
            <a:r>
              <a:rPr dirty="0" smtClean="0" sz="1950" spc="-765" u="sng">
                <a:latin typeface="Symbol"/>
                <a:cs typeface="Symbol"/>
              </a:rPr>
              <a:t></a:t>
            </a:r>
            <a:r>
              <a:rPr dirty="0" smtClean="0" sz="1450" spc="45" u="sng">
                <a:latin typeface="MT Extra"/>
                <a:cs typeface="MT Extra"/>
              </a:rPr>
              <a:t></a:t>
            </a:r>
            <a:r>
              <a:rPr dirty="0" smtClean="0" sz="1450" spc="25" u="sng">
                <a:latin typeface="MT Extra"/>
                <a:cs typeface="MT Extra"/>
              </a:rPr>
              <a:t></a:t>
            </a:r>
            <a:r>
              <a:rPr dirty="0" smtClean="0" sz="1450" spc="25" u="sng">
                <a:latin typeface="Times New Roman"/>
                <a:cs typeface="Times New Roman"/>
              </a:rPr>
              <a:t>	</a:t>
            </a:r>
            <a:r>
              <a:rPr dirty="0" smtClean="0" sz="1950" spc="-190" u="sng">
                <a:latin typeface="Symbol"/>
                <a:cs typeface="Symbol"/>
              </a:rPr>
              <a:t></a:t>
            </a:r>
            <a:r>
              <a:rPr dirty="0" smtClean="0" sz="1450" spc="40" u="sng">
                <a:latin typeface="Times New Roman"/>
                <a:cs typeface="Times New Roman"/>
              </a:rPr>
              <a:t>4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375" u="sng">
                <a:latin typeface="Symbol"/>
                <a:cs typeface="Symbol"/>
              </a:rPr>
              <a:t></a:t>
            </a:r>
            <a:r>
              <a:rPr dirty="0" smtClean="0" sz="1450" spc="90" u="sng">
                <a:latin typeface="Times New Roman"/>
                <a:cs typeface="Times New Roman"/>
              </a:rPr>
              <a:t>j</a:t>
            </a:r>
            <a:r>
              <a:rPr dirty="0" smtClean="0" sz="1450" spc="40" u="sng">
                <a:latin typeface="Times New Roman"/>
                <a:cs typeface="Times New Roman"/>
              </a:rPr>
              <a:t>8</a:t>
            </a:r>
            <a:r>
              <a:rPr dirty="0" smtClean="0" sz="1450" spc="-114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30" u="sng">
                <a:latin typeface="Symbol"/>
                <a:cs typeface="Symbol"/>
              </a:rPr>
              <a:t></a:t>
            </a:r>
            <a:r>
              <a:rPr dirty="0" smtClean="0" sz="1450" spc="65" u="sng">
                <a:latin typeface="Times New Roman"/>
                <a:cs typeface="Times New Roman"/>
              </a:rPr>
              <a:t>4</a:t>
            </a:r>
            <a:r>
              <a:rPr dirty="0" smtClean="0" sz="1950" spc="-150" u="sng">
                <a:latin typeface="Symbol"/>
                <a:cs typeface="Symbol"/>
              </a:rPr>
              <a:t></a:t>
            </a:r>
            <a:r>
              <a:rPr dirty="0" smtClean="0" sz="1950" spc="-765" u="sng">
                <a:latin typeface="Symbol"/>
                <a:cs typeface="Symbol"/>
              </a:rPr>
              <a:t>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30" u="sng">
                <a:latin typeface="Symbol"/>
                <a:cs typeface="Symbol"/>
              </a:rPr>
              <a:t></a:t>
            </a:r>
            <a:r>
              <a:rPr dirty="0" smtClean="0" sz="1450" spc="40" u="sng">
                <a:latin typeface="Times New Roman"/>
                <a:cs typeface="Times New Roman"/>
              </a:rPr>
              <a:t>4</a:t>
            </a:r>
            <a:r>
              <a:rPr dirty="0" smtClean="0" sz="1450" spc="-200" u="sng">
                <a:latin typeface="Times New Roman"/>
                <a:cs typeface="Times New Roman"/>
              </a:rPr>
              <a:t> </a:t>
            </a:r>
            <a:r>
              <a:rPr dirty="0" smtClean="0" sz="1950" spc="-350" u="sng">
                <a:latin typeface="Symbol"/>
                <a:cs typeface="Symbol"/>
              </a:rPr>
              <a:t></a:t>
            </a:r>
            <a:r>
              <a:rPr dirty="0" smtClean="0" sz="1450" spc="-50" u="sng">
                <a:latin typeface="Times New Roman"/>
                <a:cs typeface="Times New Roman"/>
              </a:rPr>
              <a:t>1</a:t>
            </a:r>
            <a:r>
              <a:rPr dirty="0" smtClean="0" sz="1950" spc="-75" u="sng">
                <a:latin typeface="Symbol"/>
                <a:cs typeface="Symbol"/>
              </a:rPr>
              <a:t></a:t>
            </a:r>
            <a:r>
              <a:rPr dirty="0" smtClean="0" sz="1950" spc="-190" u="sng">
                <a:latin typeface="Symbol"/>
                <a:cs typeface="Symbol"/>
              </a:rPr>
              <a:t></a:t>
            </a:r>
            <a:r>
              <a:rPr dirty="0" smtClean="0" sz="1450" spc="65" u="sng">
                <a:latin typeface="Times New Roman"/>
                <a:cs typeface="Times New Roman"/>
              </a:rPr>
              <a:t>2</a:t>
            </a:r>
            <a:r>
              <a:rPr dirty="0" smtClean="0" sz="1950" spc="-150" u="sng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80435" y="4150612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0423" y="4004311"/>
            <a:ext cx="47688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40819" y="4667210"/>
            <a:ext cx="35418" cy="79735"/>
          </a:xfrm>
          <a:custGeom>
            <a:avLst/>
            <a:gdLst/>
            <a:ahLst/>
            <a:cxnLst/>
            <a:rect l="l" t="t" r="r" b="b"/>
            <a:pathLst>
              <a:path w="35418" h="79735">
                <a:moveTo>
                  <a:pt x="0" y="0"/>
                </a:moveTo>
                <a:lnTo>
                  <a:pt x="35418" y="79735"/>
                </a:lnTo>
              </a:path>
            </a:pathLst>
          </a:custGeom>
          <a:ln w="15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780176" y="4515746"/>
            <a:ext cx="46447" cy="231199"/>
          </a:xfrm>
          <a:custGeom>
            <a:avLst/>
            <a:gdLst/>
            <a:ahLst/>
            <a:cxnLst/>
            <a:rect l="l" t="t" r="r" b="b"/>
            <a:pathLst>
              <a:path w="46447" h="231199">
                <a:moveTo>
                  <a:pt x="0" y="231199"/>
                </a:moveTo>
                <a:lnTo>
                  <a:pt x="46447" y="0"/>
                </a:lnTo>
              </a:path>
            </a:pathLst>
          </a:custGeom>
          <a:ln w="7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826624" y="4515746"/>
            <a:ext cx="595478" cy="0"/>
          </a:xfrm>
          <a:custGeom>
            <a:avLst/>
            <a:gdLst/>
            <a:ahLst/>
            <a:cxnLst/>
            <a:rect l="l" t="t" r="r" b="b"/>
            <a:pathLst>
              <a:path w="595478" h="0">
                <a:moveTo>
                  <a:pt x="0" y="0"/>
                </a:moveTo>
                <a:lnTo>
                  <a:pt x="59547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915388" y="4455752"/>
            <a:ext cx="1518285" cy="564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16280" marR="12700" indent="-704215">
              <a:lnSpc>
                <a:spcPct val="124900"/>
              </a:lnSpc>
              <a:tabLst>
                <a:tab pos="922655" algn="l"/>
              </a:tabLst>
            </a:pP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555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2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409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4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2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MT Extra"/>
                <a:cs typeface="MT Extra"/>
              </a:rPr>
              <a:t></a:t>
            </a:r>
            <a:r>
              <a:rPr dirty="0" smtClean="0" sz="1450" spc="20" u="sng">
                <a:latin typeface="MT Extra"/>
                <a:cs typeface="MT Extra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620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8</a:t>
            </a:r>
            <a:r>
              <a:rPr dirty="0" smtClean="0" sz="1450" spc="-13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390" u="sng">
                <a:latin typeface="Symbol"/>
                <a:cs typeface="Symbol"/>
              </a:rPr>
              <a:t></a:t>
            </a:r>
            <a:r>
              <a:rPr dirty="0" smtClean="0" sz="1450" spc="75" u="sng">
                <a:latin typeface="Times New Roman"/>
                <a:cs typeface="Times New Roman"/>
              </a:rPr>
              <a:t>j</a:t>
            </a:r>
            <a:r>
              <a:rPr dirty="0" smtClean="0" sz="1450" spc="35" u="sng">
                <a:latin typeface="Times New Roman"/>
                <a:cs typeface="Times New Roman"/>
              </a:rPr>
              <a:t>8</a:t>
            </a:r>
            <a:r>
              <a:rPr dirty="0" smtClean="0" sz="1450" spc="25">
                <a:latin typeface="Times New Roman"/>
                <a:cs typeface="Times New Roman"/>
              </a:rPr>
              <a:t> 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10426" y="4640620"/>
            <a:ext cx="469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0150" y="5133668"/>
            <a:ext cx="11125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8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8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e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j</a:t>
            </a:r>
            <a:r>
              <a:rPr dirty="0" smtClean="0" baseline="42483" sz="1275" spc="44">
                <a:latin typeface="Symbol"/>
                <a:cs typeface="Symbol"/>
              </a:rPr>
              <a:t></a:t>
            </a:r>
            <a:endParaRPr baseline="42483" sz="1275">
              <a:latin typeface="Symbol"/>
              <a:cs typeface="Symbo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10747" y="5715498"/>
            <a:ext cx="24107" cy="13549"/>
          </a:xfrm>
          <a:custGeom>
            <a:avLst/>
            <a:gdLst/>
            <a:ahLst/>
            <a:cxnLst/>
            <a:rect l="l" t="t" r="r" b="b"/>
            <a:pathLst>
              <a:path w="24107" h="13549">
                <a:moveTo>
                  <a:pt x="0" y="13549"/>
                </a:moveTo>
                <a:lnTo>
                  <a:pt x="24107" y="0"/>
                </a:lnTo>
              </a:path>
            </a:pathLst>
          </a:custGeom>
          <a:ln w="7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934854" y="5719261"/>
            <a:ext cx="35164" cy="93339"/>
          </a:xfrm>
          <a:custGeom>
            <a:avLst/>
            <a:gdLst/>
            <a:ahLst/>
            <a:cxnLst/>
            <a:rect l="l" t="t" r="r" b="b"/>
            <a:pathLst>
              <a:path w="35164" h="93339">
                <a:moveTo>
                  <a:pt x="0" y="0"/>
                </a:moveTo>
                <a:lnTo>
                  <a:pt x="35164" y="93339"/>
                </a:lnTo>
              </a:path>
            </a:pathLst>
          </a:custGeom>
          <a:ln w="157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973974" y="5547628"/>
            <a:ext cx="46617" cy="264972"/>
          </a:xfrm>
          <a:custGeom>
            <a:avLst/>
            <a:gdLst/>
            <a:ahLst/>
            <a:cxnLst/>
            <a:rect l="l" t="t" r="r" b="b"/>
            <a:pathLst>
              <a:path w="46617" h="264972">
                <a:moveTo>
                  <a:pt x="0" y="264972"/>
                </a:moveTo>
                <a:lnTo>
                  <a:pt x="46617" y="0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020592" y="5547628"/>
            <a:ext cx="802956" cy="0"/>
          </a:xfrm>
          <a:custGeom>
            <a:avLst/>
            <a:gdLst/>
            <a:ahLst/>
            <a:cxnLst/>
            <a:rect l="l" t="t" r="r" b="b"/>
            <a:pathLst>
              <a:path w="802956" h="0">
                <a:moveTo>
                  <a:pt x="0" y="0"/>
                </a:moveTo>
                <a:lnTo>
                  <a:pt x="802956" y="0"/>
                </a:lnTo>
              </a:path>
            </a:pathLst>
          </a:custGeom>
          <a:ln w="7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2041292" y="5708343"/>
            <a:ext cx="24518" cy="13929"/>
          </a:xfrm>
          <a:custGeom>
            <a:avLst/>
            <a:gdLst/>
            <a:ahLst/>
            <a:cxnLst/>
            <a:rect l="l" t="t" r="r" b="b"/>
            <a:pathLst>
              <a:path w="24518" h="13929">
                <a:moveTo>
                  <a:pt x="0" y="13929"/>
                </a:moveTo>
                <a:lnTo>
                  <a:pt x="24518" y="0"/>
                </a:lnTo>
              </a:path>
            </a:pathLst>
          </a:custGeom>
          <a:ln w="76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2065811" y="5712485"/>
            <a:ext cx="35117" cy="63983"/>
          </a:xfrm>
          <a:custGeom>
            <a:avLst/>
            <a:gdLst/>
            <a:ahLst/>
            <a:cxnLst/>
            <a:rect l="l" t="t" r="r" b="b"/>
            <a:pathLst>
              <a:path w="35117" h="63983">
                <a:moveTo>
                  <a:pt x="0" y="0"/>
                </a:moveTo>
                <a:lnTo>
                  <a:pt x="35117" y="63983"/>
                </a:lnTo>
              </a:path>
            </a:pathLst>
          </a:custGeom>
          <a:ln w="156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2104883" y="5585642"/>
            <a:ext cx="46665" cy="190826"/>
          </a:xfrm>
          <a:custGeom>
            <a:avLst/>
            <a:gdLst/>
            <a:ahLst/>
            <a:cxnLst/>
            <a:rect l="l" t="t" r="r" b="b"/>
            <a:pathLst>
              <a:path w="46665" h="190826">
                <a:moveTo>
                  <a:pt x="0" y="190826"/>
                </a:moveTo>
                <a:lnTo>
                  <a:pt x="46665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2151548" y="5585642"/>
            <a:ext cx="280148" cy="0"/>
          </a:xfrm>
          <a:custGeom>
            <a:avLst/>
            <a:gdLst/>
            <a:ahLst/>
            <a:cxnLst/>
            <a:rect l="l" t="t" r="r" b="b"/>
            <a:pathLst>
              <a:path w="280148" h="0">
                <a:moveTo>
                  <a:pt x="0" y="0"/>
                </a:moveTo>
                <a:lnTo>
                  <a:pt x="280148" y="0"/>
                </a:lnTo>
              </a:path>
            </a:pathLst>
          </a:custGeom>
          <a:ln w="7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10421" y="5517905"/>
            <a:ext cx="159131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7855" algn="l"/>
              </a:tabLst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8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4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8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129673" y="5517905"/>
            <a:ext cx="279273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12</a:t>
            </a:r>
            <a:r>
              <a:rPr dirty="0" smtClean="0" sz="1450" spc="50">
                <a:latin typeface="Times New Roman"/>
                <a:cs typeface="Times New Roman"/>
              </a:rPr>
              <a:t>8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18</a:t>
            </a:r>
            <a:r>
              <a:rPr dirty="0" smtClean="0" sz="1450" spc="75">
                <a:latin typeface="Times New Roman"/>
                <a:cs typeface="Times New Roman"/>
              </a:rPr>
              <a:t>0</a:t>
            </a:r>
            <a:r>
              <a:rPr dirty="0" smtClean="0" baseline="42483" sz="1275" spc="37">
                <a:latin typeface="Times New Roman"/>
                <a:cs typeface="Times New Roman"/>
              </a:rPr>
              <a:t>o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-179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2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13</a:t>
            </a:r>
            <a:r>
              <a:rPr dirty="0" smtClean="0" sz="1450" spc="50">
                <a:latin typeface="Times New Roman"/>
                <a:cs typeface="Times New Roman"/>
              </a:rPr>
              <a:t>5</a:t>
            </a:r>
            <a:r>
              <a:rPr dirty="0" smtClean="0" baseline="42483" sz="1275" spc="37">
                <a:latin typeface="Times New Roman"/>
                <a:cs typeface="Times New Roman"/>
              </a:rPr>
              <a:t>o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932787" y="6182218"/>
            <a:ext cx="24104" cy="13725"/>
          </a:xfrm>
          <a:custGeom>
            <a:avLst/>
            <a:gdLst/>
            <a:ahLst/>
            <a:cxnLst/>
            <a:rect l="l" t="t" r="r" b="b"/>
            <a:pathLst>
              <a:path w="24104" h="13725">
                <a:moveTo>
                  <a:pt x="0" y="13725"/>
                </a:moveTo>
                <a:lnTo>
                  <a:pt x="24104" y="0"/>
                </a:lnTo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1956891" y="6186038"/>
            <a:ext cx="35159" cy="63619"/>
          </a:xfrm>
          <a:custGeom>
            <a:avLst/>
            <a:gdLst/>
            <a:ahLst/>
            <a:cxnLst/>
            <a:rect l="l" t="t" r="r" b="b"/>
            <a:pathLst>
              <a:path w="35159" h="63619">
                <a:moveTo>
                  <a:pt x="0" y="0"/>
                </a:moveTo>
                <a:lnTo>
                  <a:pt x="35159" y="63619"/>
                </a:lnTo>
              </a:path>
            </a:pathLst>
          </a:custGeom>
          <a:ln w="156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1996005" y="6059924"/>
            <a:ext cx="46626" cy="189733"/>
          </a:xfrm>
          <a:custGeom>
            <a:avLst/>
            <a:gdLst/>
            <a:ahLst/>
            <a:cxnLst/>
            <a:rect l="l" t="t" r="r" b="b"/>
            <a:pathLst>
              <a:path w="46626" h="189733">
                <a:moveTo>
                  <a:pt x="0" y="189733"/>
                </a:moveTo>
                <a:lnTo>
                  <a:pt x="46626" y="0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2042632" y="6059924"/>
            <a:ext cx="280106" cy="0"/>
          </a:xfrm>
          <a:custGeom>
            <a:avLst/>
            <a:gdLst/>
            <a:ahLst/>
            <a:cxnLst/>
            <a:rect l="l" t="t" r="r" b="b"/>
            <a:pathLst>
              <a:path w="280106" h="0">
                <a:moveTo>
                  <a:pt x="0" y="0"/>
                </a:moveTo>
                <a:lnTo>
                  <a:pt x="28010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803979" y="6187559"/>
            <a:ext cx="24104" cy="13710"/>
          </a:xfrm>
          <a:custGeom>
            <a:avLst/>
            <a:gdLst/>
            <a:ahLst/>
            <a:cxnLst/>
            <a:rect l="l" t="t" r="r" b="b"/>
            <a:pathLst>
              <a:path w="24104" h="13710">
                <a:moveTo>
                  <a:pt x="0" y="13710"/>
                </a:moveTo>
                <a:lnTo>
                  <a:pt x="24104" y="0"/>
                </a:lnTo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828083" y="6191363"/>
            <a:ext cx="35159" cy="99439"/>
          </a:xfrm>
          <a:custGeom>
            <a:avLst/>
            <a:gdLst/>
            <a:ahLst/>
            <a:cxnLst/>
            <a:rect l="l" t="t" r="r" b="b"/>
            <a:pathLst>
              <a:path w="35159" h="99439">
                <a:moveTo>
                  <a:pt x="0" y="0"/>
                </a:moveTo>
                <a:lnTo>
                  <a:pt x="35159" y="99439"/>
                </a:lnTo>
              </a:path>
            </a:pathLst>
          </a:custGeom>
          <a:ln w="157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867197" y="6010775"/>
            <a:ext cx="46626" cy="280028"/>
          </a:xfrm>
          <a:custGeom>
            <a:avLst/>
            <a:gdLst/>
            <a:ahLst/>
            <a:cxnLst/>
            <a:rect l="l" t="t" r="r" b="b"/>
            <a:pathLst>
              <a:path w="46626" h="280028">
                <a:moveTo>
                  <a:pt x="0" y="280028"/>
                </a:moveTo>
                <a:lnTo>
                  <a:pt x="46626" y="0"/>
                </a:lnTo>
              </a:path>
            </a:pathLst>
          </a:custGeom>
          <a:ln w="78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1913824" y="6010775"/>
            <a:ext cx="824093" cy="0"/>
          </a:xfrm>
          <a:custGeom>
            <a:avLst/>
            <a:gdLst/>
            <a:ahLst/>
            <a:cxnLst/>
            <a:rect l="l" t="t" r="r" b="b"/>
            <a:pathLst>
              <a:path w="824093" h="0">
                <a:moveTo>
                  <a:pt x="0" y="0"/>
                </a:moveTo>
                <a:lnTo>
                  <a:pt x="82409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779896" y="6195944"/>
            <a:ext cx="24040" cy="13710"/>
          </a:xfrm>
          <a:custGeom>
            <a:avLst/>
            <a:gdLst/>
            <a:ahLst/>
            <a:cxnLst/>
            <a:rect l="l" t="t" r="r" b="b"/>
            <a:pathLst>
              <a:path w="24040" h="13710">
                <a:moveTo>
                  <a:pt x="0" y="13710"/>
                </a:moveTo>
                <a:lnTo>
                  <a:pt x="24040" y="0"/>
                </a:lnTo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803936" y="6199748"/>
            <a:ext cx="35112" cy="63635"/>
          </a:xfrm>
          <a:custGeom>
            <a:avLst/>
            <a:gdLst/>
            <a:ahLst/>
            <a:cxnLst/>
            <a:rect l="l" t="t" r="r" b="b"/>
            <a:pathLst>
              <a:path w="35112" h="63635">
                <a:moveTo>
                  <a:pt x="0" y="0"/>
                </a:moveTo>
                <a:lnTo>
                  <a:pt x="35112" y="63635"/>
                </a:lnTo>
              </a:path>
            </a:pathLst>
          </a:custGeom>
          <a:ln w="156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843003" y="6073634"/>
            <a:ext cx="46658" cy="189749"/>
          </a:xfrm>
          <a:custGeom>
            <a:avLst/>
            <a:gdLst/>
            <a:ahLst/>
            <a:cxnLst/>
            <a:rect l="l" t="t" r="r" b="b"/>
            <a:pathLst>
              <a:path w="46658" h="189749">
                <a:moveTo>
                  <a:pt x="0" y="189749"/>
                </a:moveTo>
                <a:lnTo>
                  <a:pt x="46658" y="0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889661" y="6073634"/>
            <a:ext cx="280581" cy="0"/>
          </a:xfrm>
          <a:custGeom>
            <a:avLst/>
            <a:gdLst/>
            <a:ahLst/>
            <a:cxnLst/>
            <a:rect l="l" t="t" r="r" b="b"/>
            <a:pathLst>
              <a:path w="280581" h="0">
                <a:moveTo>
                  <a:pt x="0" y="0"/>
                </a:moveTo>
                <a:lnTo>
                  <a:pt x="28058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815383" y="6332218"/>
            <a:ext cx="20396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92913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10421" y="6054841"/>
            <a:ext cx="4213225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93725">
              <a:lnSpc>
                <a:spcPts val="1505"/>
              </a:lnSpc>
              <a:tabLst>
                <a:tab pos="1622425" algn="l"/>
                <a:tab pos="2343150" algn="l"/>
                <a:tab pos="2569845" algn="l"/>
                <a:tab pos="4199890" algn="l"/>
              </a:tabLst>
            </a:pP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535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2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400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29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2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15" u="sng">
                <a:latin typeface="Symbol"/>
                <a:cs typeface="Symbol"/>
              </a:rPr>
              <a:t>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15" u="sng">
                <a:latin typeface="Times New Roman"/>
                <a:cs typeface="Times New Roman"/>
              </a:rPr>
              <a:t>128</a:t>
            </a:r>
            <a:r>
              <a:rPr dirty="0" smtClean="0" sz="1450" spc="-75" u="sng">
                <a:latin typeface="Times New Roman"/>
                <a:cs typeface="Times New Roman"/>
              </a:rPr>
              <a:t> </a:t>
            </a:r>
            <a:r>
              <a:rPr dirty="0" smtClean="0" sz="1450" spc="30" u="sng">
                <a:latin typeface="Times New Roman"/>
                <a:cs typeface="Times New Roman"/>
              </a:rPr>
              <a:t>e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	</a:t>
            </a:r>
            <a:r>
              <a:rPr dirty="0" smtClean="0" baseline="-3831" sz="2175" spc="-52" u="sng">
                <a:latin typeface="Symbol"/>
                <a:cs typeface="Symbol"/>
              </a:rPr>
              <a:t></a:t>
            </a:r>
            <a:r>
              <a:rPr dirty="0" smtClean="0" baseline="-3831" sz="2175" spc="-802" u="sng">
                <a:latin typeface="Symbol"/>
                <a:cs typeface="Symbol"/>
              </a:rPr>
              <a:t></a:t>
            </a:r>
            <a:r>
              <a:rPr dirty="0" smtClean="0" baseline="-3831" sz="2175" spc="52" u="sng">
                <a:latin typeface="Times New Roman"/>
                <a:cs typeface="Times New Roman"/>
              </a:rPr>
              <a:t>2</a:t>
            </a:r>
            <a:r>
              <a:rPr dirty="0" smtClean="0" baseline="-3831" sz="2175" spc="-142" u="sng">
                <a:latin typeface="Times New Roman"/>
                <a:cs typeface="Times New Roman"/>
              </a:rPr>
              <a:t> </a:t>
            </a:r>
            <a:r>
              <a:rPr dirty="0" smtClean="0" baseline="-3831" sz="2175" spc="-52" u="sng">
                <a:latin typeface="Symbol"/>
                <a:cs typeface="Symbol"/>
              </a:rPr>
              <a:t></a:t>
            </a:r>
            <a:r>
              <a:rPr dirty="0" smtClean="0" baseline="-3831" sz="2175" spc="-600" u="sng">
                <a:latin typeface="Symbol"/>
                <a:cs typeface="Symbol"/>
              </a:rPr>
              <a:t></a:t>
            </a:r>
            <a:r>
              <a:rPr dirty="0" smtClean="0" baseline="-3831" sz="2175" spc="30" u="sng">
                <a:latin typeface="Times New Roman"/>
                <a:cs typeface="Times New Roman"/>
              </a:rPr>
              <a:t>j</a:t>
            </a:r>
            <a:r>
              <a:rPr dirty="0" smtClean="0" baseline="-3831" sz="2175" spc="-337" u="sng">
                <a:latin typeface="Times New Roman"/>
                <a:cs typeface="Times New Roman"/>
              </a:rPr>
              <a:t> </a:t>
            </a:r>
            <a:r>
              <a:rPr dirty="0" smtClean="0" baseline="-3831" sz="2175" spc="52" u="sng">
                <a:latin typeface="Times New Roman"/>
                <a:cs typeface="Times New Roman"/>
              </a:rPr>
              <a:t>2</a:t>
            </a:r>
            <a:r>
              <a:rPr dirty="0" smtClean="0" baseline="-3831" sz="2175" spc="-142" u="sng">
                <a:latin typeface="Times New Roman"/>
                <a:cs typeface="Times New Roman"/>
              </a:rPr>
              <a:t> </a:t>
            </a:r>
            <a:r>
              <a:rPr dirty="0" smtClean="0" baseline="-3831" sz="2175" spc="52" u="sng">
                <a:latin typeface="Symbol"/>
                <a:cs typeface="Symbol"/>
              </a:rPr>
              <a:t></a:t>
            </a:r>
            <a:r>
              <a:rPr dirty="0" smtClean="0" baseline="-3831" sz="2175" spc="22" u="sng">
                <a:latin typeface="Symbol"/>
                <a:cs typeface="Symbol"/>
              </a:rPr>
              <a:t></a:t>
            </a:r>
            <a:r>
              <a:rPr dirty="0" smtClean="0" baseline="-3831" sz="2175" spc="-60" u="sng">
                <a:latin typeface="Times New Roman"/>
                <a:cs typeface="Times New Roman"/>
              </a:rPr>
              <a:t> </a:t>
            </a:r>
            <a:r>
              <a:rPr dirty="0" smtClean="0" baseline="-3831" sz="2175" spc="22" u="sng">
                <a:latin typeface="Times New Roman"/>
                <a:cs typeface="Times New Roman"/>
              </a:rPr>
              <a:t>128</a:t>
            </a:r>
            <a:r>
              <a:rPr dirty="0" smtClean="0" baseline="-3831" sz="2175" spc="-112" u="sng">
                <a:latin typeface="Times New Roman"/>
                <a:cs typeface="Times New Roman"/>
              </a:rPr>
              <a:t> </a:t>
            </a:r>
            <a:r>
              <a:rPr dirty="0" smtClean="0" baseline="-3831" sz="2175" spc="44" u="sng">
                <a:latin typeface="Times New Roman"/>
                <a:cs typeface="Times New Roman"/>
              </a:rPr>
              <a:t>e</a:t>
            </a:r>
            <a:r>
              <a:rPr dirty="0" smtClean="0" baseline="-3831" sz="2175" spc="22" u="sng">
                <a:latin typeface="Times New Roman"/>
                <a:cs typeface="Times New Roman"/>
              </a:rPr>
              <a:t> </a:t>
            </a:r>
            <a:r>
              <a:rPr dirty="0" smtClean="0" baseline="-3831" sz="2175" spc="22" u="sng">
                <a:latin typeface="Times New Roman"/>
                <a:cs typeface="Times New Roman"/>
              </a:rPr>
              <a:t>	</a:t>
            </a:r>
            <a:endParaRPr baseline="-3831" sz="2175">
              <a:latin typeface="Times New Roman"/>
              <a:cs typeface="Times New Roman"/>
            </a:endParaRPr>
          </a:p>
          <a:p>
            <a:pPr marL="12700">
              <a:lnSpc>
                <a:spcPts val="1270"/>
              </a:lnSpc>
              <a:tabLst>
                <a:tab pos="2399665" algn="l"/>
              </a:tabLst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 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296567" y="6060558"/>
            <a:ext cx="29972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0">
                <a:latin typeface="Times New Roman"/>
                <a:cs typeface="Times New Roman"/>
              </a:rPr>
              <a:t>j</a:t>
            </a:r>
            <a:r>
              <a:rPr dirty="0" smtClean="0" sz="850" spc="65">
                <a:latin typeface="Times New Roman"/>
                <a:cs typeface="Times New Roman"/>
              </a:rPr>
              <a:t>6</a:t>
            </a:r>
            <a:r>
              <a:rPr dirty="0" smtClean="0" sz="850" spc="-25">
                <a:latin typeface="Times New Roman"/>
                <a:cs typeface="Times New Roman"/>
              </a:rPr>
              <a:t>7</a:t>
            </a:r>
            <a:r>
              <a:rPr dirty="0" smtClean="0" baseline="37037" sz="900" spc="-15">
                <a:latin typeface="Times New Roman"/>
                <a:cs typeface="Times New Roman"/>
              </a:rPr>
              <a:t>o</a:t>
            </a:r>
            <a:r>
              <a:rPr dirty="0" smtClean="0" sz="850" spc="0">
                <a:latin typeface="Times New Roman"/>
                <a:cs typeface="Times New Roman"/>
              </a:rPr>
              <a:t>.</a:t>
            </a:r>
            <a:r>
              <a:rPr dirty="0" smtClean="0" sz="850" spc="2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761660" y="607426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449538" y="6046833"/>
            <a:ext cx="2597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35">
                <a:latin typeface="Times New Roman"/>
                <a:cs typeface="Times New Roman"/>
              </a:rPr>
              <a:t>j</a:t>
            </a:r>
            <a:r>
              <a:rPr dirty="0" smtClean="0" sz="850" spc="65">
                <a:latin typeface="Times New Roman"/>
                <a:cs typeface="Times New Roman"/>
              </a:rPr>
              <a:t>13</a:t>
            </a:r>
            <a:r>
              <a:rPr dirty="0" smtClean="0" sz="850" spc="-110">
                <a:latin typeface="Times New Roman"/>
                <a:cs typeface="Times New Roman"/>
              </a:rPr>
              <a:t>5</a:t>
            </a:r>
            <a:r>
              <a:rPr dirty="0" smtClean="0" baseline="37037" sz="900" spc="22">
                <a:latin typeface="Times New Roman"/>
                <a:cs typeface="Times New Roman"/>
              </a:rPr>
              <a:t>o</a:t>
            </a:r>
            <a:endParaRPr baseline="37037" sz="9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03971" y="6309355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60162" y="6836705"/>
            <a:ext cx="24035" cy="13844"/>
          </a:xfrm>
          <a:custGeom>
            <a:avLst/>
            <a:gdLst/>
            <a:ahLst/>
            <a:cxnLst/>
            <a:rect l="l" t="t" r="r" b="b"/>
            <a:pathLst>
              <a:path w="24035" h="13844">
                <a:moveTo>
                  <a:pt x="0" y="13844"/>
                </a:moveTo>
                <a:lnTo>
                  <a:pt x="24035" y="0"/>
                </a:lnTo>
              </a:path>
            </a:pathLst>
          </a:custGeom>
          <a:ln w="7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84197" y="6840448"/>
            <a:ext cx="35068" cy="63987"/>
          </a:xfrm>
          <a:custGeom>
            <a:avLst/>
            <a:gdLst/>
            <a:ahLst/>
            <a:cxnLst/>
            <a:rect l="l" t="t" r="r" b="b"/>
            <a:pathLst>
              <a:path w="35068" h="63987">
                <a:moveTo>
                  <a:pt x="0" y="0"/>
                </a:moveTo>
                <a:lnTo>
                  <a:pt x="35068" y="63987"/>
                </a:lnTo>
              </a:path>
            </a:pathLst>
          </a:custGeom>
          <a:ln w="15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23205" y="6713597"/>
            <a:ext cx="46887" cy="190838"/>
          </a:xfrm>
          <a:custGeom>
            <a:avLst/>
            <a:gdLst/>
            <a:ahLst/>
            <a:cxnLst/>
            <a:rect l="l" t="t" r="r" b="b"/>
            <a:pathLst>
              <a:path w="46887" h="190838">
                <a:moveTo>
                  <a:pt x="0" y="190838"/>
                </a:moveTo>
                <a:lnTo>
                  <a:pt x="46887" y="0"/>
                </a:lnTo>
              </a:path>
            </a:pathLst>
          </a:custGeom>
          <a:ln w="78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70092" y="6713597"/>
            <a:ext cx="280150" cy="0"/>
          </a:xfrm>
          <a:custGeom>
            <a:avLst/>
            <a:gdLst/>
            <a:ahLst/>
            <a:cxnLst/>
            <a:rect l="l" t="t" r="r" b="b"/>
            <a:pathLst>
              <a:path w="280150" h="0">
                <a:moveTo>
                  <a:pt x="0" y="0"/>
                </a:moveTo>
                <a:lnTo>
                  <a:pt x="280150" y="0"/>
                </a:lnTo>
              </a:path>
            </a:pathLst>
          </a:custGeom>
          <a:ln w="74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441946" y="6709434"/>
            <a:ext cx="23374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5947" sz="1275" spc="37">
                <a:latin typeface="Times New Roman"/>
                <a:cs typeface="Times New Roman"/>
              </a:rPr>
              <a:t>4</a:t>
            </a:r>
            <a:r>
              <a:rPr dirty="0" smtClean="0" baseline="35947" sz="1275" spc="37">
                <a:latin typeface="Times New Roman"/>
                <a:cs typeface="Times New Roman"/>
              </a:rPr>
              <a:t> </a:t>
            </a:r>
            <a:r>
              <a:rPr dirty="0" smtClean="0" baseline="35947" sz="1275" spc="-6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12</a:t>
            </a:r>
            <a:r>
              <a:rPr dirty="0" smtClean="0" sz="1450" spc="55">
                <a:latin typeface="Times New Roman"/>
                <a:cs typeface="Times New Roman"/>
              </a:rPr>
              <a:t>8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j</a:t>
            </a:r>
            <a:r>
              <a:rPr dirty="0" smtClean="0" baseline="42483" sz="1275" spc="97">
                <a:latin typeface="Times New Roman"/>
                <a:cs typeface="Times New Roman"/>
              </a:rPr>
              <a:t>6</a:t>
            </a:r>
            <a:r>
              <a:rPr dirty="0" smtClean="0" baseline="42483" sz="1275" spc="37">
                <a:latin typeface="Times New Roman"/>
                <a:cs typeface="Times New Roman"/>
              </a:rPr>
              <a:t>7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baseline="42483" sz="1275" spc="0">
                <a:latin typeface="Times New Roman"/>
                <a:cs typeface="Times New Roman"/>
              </a:rPr>
              <a:t>.</a:t>
            </a:r>
            <a:r>
              <a:rPr dirty="0" smtClean="0" baseline="42483" sz="1275" spc="37">
                <a:latin typeface="Times New Roman"/>
                <a:cs typeface="Times New Roman"/>
              </a:rPr>
              <a:t>5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287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1075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974719" y="10058400"/>
            <a:ext cx="3937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29108" y="6683799"/>
            <a:ext cx="67310" cy="104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20">
                <a:latin typeface="Times New Roman"/>
                <a:cs typeface="Times New Roman"/>
              </a:rPr>
              <a:t>o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21675" y="7071312"/>
            <a:ext cx="3714115" cy="497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195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40" u="sng">
                <a:latin typeface="Symbol"/>
                <a:cs typeface="Symbol"/>
              </a:rPr>
              <a:t>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405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29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1</a:t>
            </a:r>
            <a:r>
              <a:rPr dirty="0" smtClean="0" sz="1450" spc="10" u="sng">
                <a:latin typeface="Times New Roman"/>
                <a:cs typeface="Times New Roman"/>
              </a:rPr>
              <a:t>.</a:t>
            </a:r>
            <a:r>
              <a:rPr dirty="0" smtClean="0" sz="1450" spc="15" u="sng">
                <a:latin typeface="Times New Roman"/>
                <a:cs typeface="Times New Roman"/>
              </a:rPr>
              <a:t>2871</a:t>
            </a:r>
            <a:r>
              <a:rPr dirty="0" smtClean="0" sz="1450" spc="-195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380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7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3</a:t>
            </a:r>
            <a:r>
              <a:rPr dirty="0" smtClean="0" sz="1450" spc="5" u="sng">
                <a:latin typeface="Times New Roman"/>
                <a:cs typeface="Times New Roman"/>
              </a:rPr>
              <a:t>.</a:t>
            </a:r>
            <a:r>
              <a:rPr dirty="0" smtClean="0" sz="1450" spc="15" u="sng">
                <a:latin typeface="Times New Roman"/>
                <a:cs typeface="Times New Roman"/>
              </a:rPr>
              <a:t>107</a:t>
            </a:r>
            <a:r>
              <a:rPr dirty="0" smtClean="0" sz="1450" spc="40" u="sng">
                <a:latin typeface="Times New Roman"/>
                <a:cs typeface="Times New Roman"/>
              </a:rPr>
              <a:t>5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7">
                <a:latin typeface="Times New Roman"/>
                <a:cs typeface="Times New Roman"/>
              </a:rPr>
              <a:t> </a:t>
            </a:r>
            <a:r>
              <a:rPr dirty="0" smtClean="0" baseline="-34482" sz="2175" spc="-89">
                <a:latin typeface="Symbol"/>
                <a:cs typeface="Symbol"/>
              </a:rPr>
              <a:t></a:t>
            </a:r>
            <a:r>
              <a:rPr dirty="0" smtClean="0" baseline="-34482" sz="2175" spc="22">
                <a:latin typeface="Times New Roman"/>
                <a:cs typeface="Times New Roman"/>
              </a:rPr>
              <a:t>0</a:t>
            </a:r>
            <a:r>
              <a:rPr dirty="0" smtClean="0" baseline="-34482" sz="2175" spc="7">
                <a:latin typeface="Times New Roman"/>
                <a:cs typeface="Times New Roman"/>
              </a:rPr>
              <a:t>.</a:t>
            </a:r>
            <a:r>
              <a:rPr dirty="0" smtClean="0" baseline="-34482" sz="2175" spc="22">
                <a:latin typeface="Times New Roman"/>
                <a:cs typeface="Times New Roman"/>
              </a:rPr>
              <a:t>35</a:t>
            </a:r>
            <a:r>
              <a:rPr dirty="0" smtClean="0" baseline="-34482" sz="2175" spc="60">
                <a:latin typeface="Times New Roman"/>
                <a:cs typeface="Times New Roman"/>
              </a:rPr>
              <a:t>6</a:t>
            </a:r>
            <a:r>
              <a:rPr dirty="0" smtClean="0" baseline="-34482" sz="2175" spc="-135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</a:t>
            </a:r>
            <a:r>
              <a:rPr dirty="0" smtClean="0" baseline="-34482" sz="2175" spc="127">
                <a:latin typeface="Times New Roman"/>
                <a:cs typeface="Times New Roman"/>
              </a:rPr>
              <a:t> </a:t>
            </a:r>
            <a:r>
              <a:rPr dirty="0" smtClean="0" baseline="-34482" sz="2175" spc="202">
                <a:latin typeface="Times New Roman"/>
                <a:cs typeface="Times New Roman"/>
              </a:rPr>
              <a:t>j</a:t>
            </a:r>
            <a:r>
              <a:rPr dirty="0" smtClean="0" baseline="-34482" sz="2175" spc="22">
                <a:latin typeface="Times New Roman"/>
                <a:cs typeface="Times New Roman"/>
              </a:rPr>
              <a:t>0</a:t>
            </a:r>
            <a:r>
              <a:rPr dirty="0" smtClean="0" baseline="-34482" sz="2175" spc="7">
                <a:latin typeface="Times New Roman"/>
                <a:cs typeface="Times New Roman"/>
              </a:rPr>
              <a:t>.</a:t>
            </a:r>
            <a:r>
              <a:rPr dirty="0" smtClean="0" baseline="-34482" sz="2175" spc="22">
                <a:latin typeface="Times New Roman"/>
                <a:cs typeface="Times New Roman"/>
              </a:rPr>
              <a:t>553</a:t>
            </a:r>
            <a:endParaRPr baseline="-34482" sz="2175">
              <a:latin typeface="Times New Roman"/>
              <a:cs typeface="Times New Roman"/>
            </a:endParaRPr>
          </a:p>
          <a:p>
            <a:pPr marL="1169670">
              <a:lnSpc>
                <a:spcPct val="100000"/>
              </a:lnSpc>
              <a:spcBef>
                <a:spcPts val="334"/>
              </a:spcBef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10421" y="7188666"/>
            <a:ext cx="3200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03936" y="7311797"/>
            <a:ext cx="8318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42697" y="7658051"/>
            <a:ext cx="3703320" cy="497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187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40" u="sng">
                <a:latin typeface="Symbol"/>
                <a:cs typeface="Symbol"/>
              </a:rPr>
              <a:t>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405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29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1</a:t>
            </a:r>
            <a:r>
              <a:rPr dirty="0" smtClean="0" sz="1450" spc="5" u="sng">
                <a:latin typeface="Times New Roman"/>
                <a:cs typeface="Times New Roman"/>
              </a:rPr>
              <a:t>.</a:t>
            </a:r>
            <a:r>
              <a:rPr dirty="0" smtClean="0" sz="1450" spc="15" u="sng">
                <a:latin typeface="Times New Roman"/>
                <a:cs typeface="Times New Roman"/>
              </a:rPr>
              <a:t>2871</a:t>
            </a:r>
            <a:r>
              <a:rPr dirty="0" smtClean="0" sz="1450" spc="-190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405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75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3</a:t>
            </a:r>
            <a:r>
              <a:rPr dirty="0" smtClean="0" sz="1450" spc="10" u="sng">
                <a:latin typeface="Times New Roman"/>
                <a:cs typeface="Times New Roman"/>
              </a:rPr>
              <a:t>.</a:t>
            </a:r>
            <a:r>
              <a:rPr dirty="0" smtClean="0" sz="1450" spc="15" u="sng">
                <a:latin typeface="Times New Roman"/>
                <a:cs typeface="Times New Roman"/>
              </a:rPr>
              <a:t>107</a:t>
            </a:r>
            <a:r>
              <a:rPr dirty="0" smtClean="0" sz="1450" spc="40" u="sng">
                <a:latin typeface="Times New Roman"/>
                <a:cs typeface="Times New Roman"/>
              </a:rPr>
              <a:t>5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7">
                <a:latin typeface="Times New Roman"/>
                <a:cs typeface="Times New Roman"/>
              </a:rPr>
              <a:t> </a:t>
            </a:r>
            <a:r>
              <a:rPr dirty="0" smtClean="0" baseline="-34482" sz="2175" spc="-89">
                <a:latin typeface="Symbol"/>
                <a:cs typeface="Symbol"/>
              </a:rPr>
              <a:t></a:t>
            </a:r>
            <a:r>
              <a:rPr dirty="0" smtClean="0" baseline="-34482" sz="2175" spc="22">
                <a:latin typeface="Times New Roman"/>
                <a:cs typeface="Times New Roman"/>
              </a:rPr>
              <a:t>1</a:t>
            </a:r>
            <a:r>
              <a:rPr dirty="0" smtClean="0" baseline="-34482" sz="2175" spc="7">
                <a:latin typeface="Times New Roman"/>
                <a:cs typeface="Times New Roman"/>
              </a:rPr>
              <a:t>.</a:t>
            </a:r>
            <a:r>
              <a:rPr dirty="0" smtClean="0" baseline="-34482" sz="2175" spc="22">
                <a:latin typeface="Times New Roman"/>
                <a:cs typeface="Times New Roman"/>
              </a:rPr>
              <a:t>64</a:t>
            </a:r>
            <a:r>
              <a:rPr dirty="0" smtClean="0" baseline="-34482" sz="2175" spc="60">
                <a:latin typeface="Times New Roman"/>
                <a:cs typeface="Times New Roman"/>
              </a:rPr>
              <a:t>3</a:t>
            </a:r>
            <a:r>
              <a:rPr dirty="0" smtClean="0" baseline="-34482" sz="2175" spc="-209">
                <a:latin typeface="Times New Roman"/>
                <a:cs typeface="Times New Roman"/>
              </a:rPr>
              <a:t> </a:t>
            </a:r>
            <a:r>
              <a:rPr dirty="0" smtClean="0" baseline="-34482" sz="2175" spc="-37">
                <a:latin typeface="Symbol"/>
                <a:cs typeface="Symbol"/>
              </a:rPr>
              <a:t></a:t>
            </a:r>
            <a:r>
              <a:rPr dirty="0" smtClean="0" baseline="-34482" sz="2175" spc="97">
                <a:latin typeface="Times New Roman"/>
                <a:cs typeface="Times New Roman"/>
              </a:rPr>
              <a:t> </a:t>
            </a:r>
            <a:r>
              <a:rPr dirty="0" smtClean="0" baseline="-34482" sz="2175" spc="30">
                <a:latin typeface="Times New Roman"/>
                <a:cs typeface="Times New Roman"/>
              </a:rPr>
              <a:t>j</a:t>
            </a:r>
            <a:r>
              <a:rPr dirty="0" smtClean="0" baseline="-34482" sz="2175" spc="-337">
                <a:latin typeface="Times New Roman"/>
                <a:cs typeface="Times New Roman"/>
              </a:rPr>
              <a:t> </a:t>
            </a:r>
            <a:r>
              <a:rPr dirty="0" smtClean="0" baseline="-34482" sz="2175" spc="15">
                <a:latin typeface="Times New Roman"/>
                <a:cs typeface="Times New Roman"/>
              </a:rPr>
              <a:t>2</a:t>
            </a:r>
            <a:r>
              <a:rPr dirty="0" smtClean="0" baseline="-34482" sz="2175" spc="7">
                <a:latin typeface="Times New Roman"/>
                <a:cs typeface="Times New Roman"/>
              </a:rPr>
              <a:t>.</a:t>
            </a:r>
            <a:r>
              <a:rPr dirty="0" smtClean="0" baseline="-34482" sz="2175" spc="22">
                <a:latin typeface="Times New Roman"/>
                <a:cs typeface="Times New Roman"/>
              </a:rPr>
              <a:t>553</a:t>
            </a:r>
            <a:endParaRPr baseline="-34482" sz="2175">
              <a:latin typeface="Times New Roman"/>
              <a:cs typeface="Times New Roman"/>
            </a:endParaRPr>
          </a:p>
          <a:p>
            <a:pPr marL="1166495">
              <a:lnSpc>
                <a:spcPct val="100000"/>
              </a:lnSpc>
              <a:spcBef>
                <a:spcPts val="334"/>
              </a:spcBef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10421" y="7775407"/>
            <a:ext cx="3200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16252" y="7898537"/>
            <a:ext cx="8318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10972" y="8543797"/>
            <a:ext cx="11620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spc="5" b="1" u="heavy">
                <a:latin typeface="Times New Roman"/>
                <a:cs typeface="Times New Roman"/>
              </a:rPr>
              <a:t>5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 Si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plify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10972" y="8903461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25686" y="8819208"/>
            <a:ext cx="4849495" cy="697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 i="1">
                <a:latin typeface="Times New Roman"/>
                <a:cs typeface="Times New Roman"/>
              </a:rPr>
              <a:t>e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baseline="42483" sz="1275" spc="22" i="1">
                <a:latin typeface="Times New Roman"/>
                <a:cs typeface="Times New Roman"/>
              </a:rPr>
              <a:t>j</a:t>
            </a:r>
            <a:r>
              <a:rPr dirty="0" smtClean="0" baseline="42483" sz="1275" spc="-172" i="1">
                <a:latin typeface="Times New Roman"/>
                <a:cs typeface="Times New Roman"/>
              </a:rPr>
              <a:t> </a:t>
            </a:r>
            <a:r>
              <a:rPr dirty="0" smtClean="0" baseline="32828" sz="1650" spc="-157">
                <a:latin typeface="Symbol"/>
                <a:cs typeface="Symbol"/>
              </a:rPr>
              <a:t></a:t>
            </a:r>
            <a:r>
              <a:rPr dirty="0" smtClean="0" baseline="40123" sz="1350" spc="7">
                <a:latin typeface="Symbol"/>
                <a:cs typeface="Symbol"/>
              </a:rPr>
              <a:t></a:t>
            </a:r>
            <a:r>
              <a:rPr dirty="0" smtClean="0" baseline="40123" sz="1350" spc="-157">
                <a:latin typeface="Times New Roman"/>
                <a:cs typeface="Times New Roman"/>
              </a:rPr>
              <a:t> </a:t>
            </a:r>
            <a:r>
              <a:rPr dirty="0" smtClean="0" baseline="42483" sz="1275" spc="-7">
                <a:latin typeface="Symbol"/>
                <a:cs typeface="Symbol"/>
              </a:rPr>
              <a:t></a:t>
            </a:r>
            <a:r>
              <a:rPr dirty="0" smtClean="0" baseline="42483" sz="1275" spc="-82">
                <a:latin typeface="Times New Roman"/>
                <a:cs typeface="Times New Roman"/>
              </a:rPr>
              <a:t> </a:t>
            </a:r>
            <a:r>
              <a:rPr dirty="0" smtClean="0" baseline="42483" sz="1275" spc="22" i="1">
                <a:latin typeface="Times New Roman"/>
                <a:cs typeface="Times New Roman"/>
              </a:rPr>
              <a:t>j</a:t>
            </a:r>
            <a:r>
              <a:rPr dirty="0" smtClean="0" baseline="42483" sz="1275" spc="-142" i="1">
                <a:latin typeface="Times New Roman"/>
                <a:cs typeface="Times New Roman"/>
              </a:rPr>
              <a:t> </a:t>
            </a:r>
            <a:r>
              <a:rPr dirty="0" smtClean="0" baseline="42483" sz="1275" spc="112">
                <a:latin typeface="Times New Roman"/>
                <a:cs typeface="Times New Roman"/>
              </a:rPr>
              <a:t>2</a:t>
            </a:r>
            <a:r>
              <a:rPr dirty="0" smtClean="0" baseline="32828" sz="1650" spc="-104">
                <a:latin typeface="Symbol"/>
                <a:cs typeface="Symbol"/>
              </a:rPr>
              <a:t></a:t>
            </a:r>
            <a:r>
              <a:rPr dirty="0" smtClean="0" baseline="32828" sz="1650" spc="-104">
                <a:latin typeface="Times New Roman"/>
                <a:cs typeface="Times New Roman"/>
              </a:rPr>
              <a:t> </a:t>
            </a:r>
            <a:r>
              <a:rPr dirty="0" smtClean="0" baseline="32828" sz="1650" spc="-20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e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baseline="42483" sz="1275" spc="112" i="1">
                <a:latin typeface="Times New Roman"/>
                <a:cs typeface="Times New Roman"/>
              </a:rPr>
              <a:t>j</a:t>
            </a:r>
            <a:r>
              <a:rPr dirty="0" smtClean="0" baseline="40123" sz="1350" spc="7">
                <a:latin typeface="Symbol"/>
                <a:cs typeface="Symbol"/>
              </a:rPr>
              <a:t></a:t>
            </a:r>
            <a:r>
              <a:rPr dirty="0" smtClean="0" baseline="40123" sz="1350" spc="-157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Symbol"/>
                <a:cs typeface="Symbol"/>
              </a:rPr>
              <a:t>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5" i="1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142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e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baseline="42483" sz="1275" spc="112" i="1">
                <a:latin typeface="Times New Roman"/>
                <a:cs typeface="Times New Roman"/>
              </a:rPr>
              <a:t>j</a:t>
            </a:r>
            <a:r>
              <a:rPr dirty="0" smtClean="0" baseline="40123" sz="1350" spc="7">
                <a:latin typeface="Symbol"/>
                <a:cs typeface="Symbol"/>
              </a:rPr>
              <a:t></a:t>
            </a:r>
            <a:r>
              <a:rPr dirty="0" smtClean="0" baseline="40123" sz="1350" spc="7">
                <a:latin typeface="Times New Roman"/>
                <a:cs typeface="Times New Roman"/>
              </a:rPr>
              <a:t>  </a:t>
            </a:r>
            <a:r>
              <a:rPr dirty="0" smtClean="0" baseline="40123" sz="1350" spc="-11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5" i="1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135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-35">
                <a:latin typeface="Times New Roman"/>
                <a:cs typeface="Times New Roman"/>
              </a:rPr>
              <a:t>c</a:t>
            </a:r>
            <a:r>
              <a:rPr dirty="0" smtClean="0" sz="1450" spc="10">
                <a:latin typeface="Times New Roman"/>
                <a:cs typeface="Times New Roman"/>
              </a:rPr>
              <a:t>o</a:t>
            </a:r>
            <a:r>
              <a:rPr dirty="0" smtClean="0" sz="1450" spc="165">
                <a:latin typeface="Times New Roman"/>
                <a:cs typeface="Times New Roman"/>
              </a:rPr>
              <a:t>s</a:t>
            </a:r>
            <a:r>
              <a:rPr dirty="0" smtClean="0" sz="1550" spc="5">
                <a:latin typeface="Symbol"/>
                <a:cs typeface="Symbol"/>
              </a:rPr>
              <a:t></a:t>
            </a:r>
            <a:r>
              <a:rPr dirty="0" smtClean="0" sz="15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j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550" spc="5">
                <a:latin typeface="Symbol"/>
                <a:cs typeface="Symbol"/>
              </a:rPr>
              <a:t></a:t>
            </a:r>
            <a:r>
              <a:rPr dirty="0" smtClean="0" sz="1550" spc="-160">
                <a:latin typeface="Times New Roman"/>
                <a:cs typeface="Times New Roman"/>
              </a:rPr>
              <a:t> 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5" i="1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127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150">
                <a:latin typeface="Times New Roman"/>
                <a:cs typeface="Times New Roman"/>
              </a:rPr>
              <a:t>1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j</a:t>
            </a:r>
            <a:r>
              <a:rPr dirty="0" smtClean="0" sz="1450" spc="-145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85" i="1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4"/>
              </a:spcBef>
            </a:pPr>
            <a:r>
              <a:rPr dirty="0" smtClean="0" sz="1450" spc="-40">
                <a:latin typeface="Times New Roman"/>
                <a:cs typeface="Times New Roman"/>
              </a:rPr>
              <a:t>l</a:t>
            </a:r>
            <a:r>
              <a:rPr dirty="0" smtClean="0" sz="1450" spc="100">
                <a:latin typeface="Times New Roman"/>
                <a:cs typeface="Times New Roman"/>
              </a:rPr>
              <a:t>n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105" i="1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l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45" i="1">
                <a:latin typeface="Times New Roman"/>
                <a:cs typeface="Times New Roman"/>
              </a:rPr>
              <a:t>r</a:t>
            </a:r>
            <a:r>
              <a:rPr dirty="0" smtClean="0" sz="1450" spc="-140" i="1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e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baseline="42483" sz="1275" spc="75" i="1">
                <a:latin typeface="Times New Roman"/>
                <a:cs typeface="Times New Roman"/>
              </a:rPr>
              <a:t>j</a:t>
            </a:r>
            <a:r>
              <a:rPr dirty="0" smtClean="0" baseline="40123" sz="1350" spc="7">
                <a:latin typeface="Symbol"/>
                <a:cs typeface="Symbol"/>
              </a:rPr>
              <a:t></a:t>
            </a:r>
            <a:r>
              <a:rPr dirty="0" smtClean="0" baseline="40123" sz="1350" spc="127">
                <a:latin typeface="Times New Roman"/>
                <a:cs typeface="Times New Roman"/>
              </a:rPr>
              <a:t> </a:t>
            </a:r>
            <a:r>
              <a:rPr dirty="0" smtClean="0" sz="2350" spc="-13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l</a:t>
            </a:r>
            <a:r>
              <a:rPr dirty="0" smtClean="0" sz="1450" spc="105">
                <a:latin typeface="Times New Roman"/>
                <a:cs typeface="Times New Roman"/>
              </a:rPr>
              <a:t>n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45" i="1">
                <a:latin typeface="Times New Roman"/>
                <a:cs typeface="Times New Roman"/>
              </a:rPr>
              <a:t>r</a:t>
            </a:r>
            <a:r>
              <a:rPr dirty="0" smtClean="0" sz="1450" spc="-140" i="1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e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baseline="42483" sz="1275" spc="22" i="1">
                <a:latin typeface="Times New Roman"/>
                <a:cs typeface="Times New Roman"/>
              </a:rPr>
              <a:t>j</a:t>
            </a:r>
            <a:r>
              <a:rPr dirty="0" smtClean="0" baseline="42483" sz="1275" spc="-172" i="1">
                <a:latin typeface="Times New Roman"/>
                <a:cs typeface="Times New Roman"/>
              </a:rPr>
              <a:t> </a:t>
            </a:r>
            <a:r>
              <a:rPr dirty="0" smtClean="0" baseline="32828" sz="1650" spc="-195">
                <a:latin typeface="Symbol"/>
                <a:cs typeface="Symbol"/>
              </a:rPr>
              <a:t></a:t>
            </a:r>
            <a:r>
              <a:rPr dirty="0" smtClean="0" baseline="40123" sz="1350" spc="7">
                <a:latin typeface="Symbol"/>
                <a:cs typeface="Symbol"/>
              </a:rPr>
              <a:t></a:t>
            </a:r>
            <a:r>
              <a:rPr dirty="0" smtClean="0" baseline="40123" sz="1350" spc="-179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Symbol"/>
                <a:cs typeface="Symbol"/>
              </a:rPr>
              <a:t></a:t>
            </a:r>
            <a:r>
              <a:rPr dirty="0" smtClean="0" baseline="42483" sz="1275" spc="52">
                <a:latin typeface="Times New Roman"/>
                <a:cs typeface="Times New Roman"/>
              </a:rPr>
              <a:t>2</a:t>
            </a:r>
            <a:r>
              <a:rPr dirty="0" smtClean="0" baseline="40123" sz="1350" spc="7">
                <a:latin typeface="Symbol"/>
                <a:cs typeface="Symbol"/>
              </a:rPr>
              <a:t></a:t>
            </a:r>
            <a:r>
              <a:rPr dirty="0" smtClean="0" baseline="40123" sz="1350" spc="-44">
                <a:latin typeface="Times New Roman"/>
                <a:cs typeface="Times New Roman"/>
              </a:rPr>
              <a:t> </a:t>
            </a:r>
            <a:r>
              <a:rPr dirty="0" smtClean="0" baseline="42483" sz="1275" spc="44" i="1">
                <a:latin typeface="Times New Roman"/>
                <a:cs typeface="Times New Roman"/>
              </a:rPr>
              <a:t>k</a:t>
            </a:r>
            <a:r>
              <a:rPr dirty="0" smtClean="0" baseline="42483" sz="1275" spc="-127" i="1">
                <a:latin typeface="Times New Roman"/>
                <a:cs typeface="Times New Roman"/>
              </a:rPr>
              <a:t> </a:t>
            </a:r>
            <a:r>
              <a:rPr dirty="0" smtClean="0" baseline="32828" sz="1650" spc="-104">
                <a:latin typeface="Symbol"/>
                <a:cs typeface="Symbol"/>
              </a:rPr>
              <a:t></a:t>
            </a:r>
            <a:r>
              <a:rPr dirty="0" smtClean="0" baseline="32828" sz="1650" spc="-202">
                <a:latin typeface="Times New Roman"/>
                <a:cs typeface="Times New Roman"/>
              </a:rPr>
              <a:t> </a:t>
            </a:r>
            <a:r>
              <a:rPr dirty="0" smtClean="0" sz="2350" spc="-13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l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r</a:t>
            </a:r>
            <a:r>
              <a:rPr dirty="0" smtClean="0" sz="1450" spc="-45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j</a:t>
            </a:r>
            <a:r>
              <a:rPr dirty="0" smtClean="0" sz="1450" spc="-150" i="1">
                <a:latin typeface="Times New Roman"/>
                <a:cs typeface="Times New Roman"/>
              </a:rPr>
              <a:t> </a:t>
            </a:r>
            <a:r>
              <a:rPr dirty="0" smtClean="0" sz="1950" spc="-330">
                <a:latin typeface="Symbol"/>
                <a:cs typeface="Symbol"/>
              </a:rPr>
              <a:t></a:t>
            </a:r>
            <a:r>
              <a:rPr dirty="0" smtClean="0" sz="1550" spc="5">
                <a:latin typeface="Symbol"/>
                <a:cs typeface="Symbol"/>
              </a:rPr>
              <a:t></a:t>
            </a:r>
            <a:r>
              <a:rPr dirty="0" smtClean="0" sz="1550" spc="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2</a:t>
            </a:r>
            <a:r>
              <a:rPr dirty="0" smtClean="0" sz="1550" spc="5">
                <a:latin typeface="Symbol"/>
                <a:cs typeface="Symbol"/>
              </a:rPr>
              <a:t></a:t>
            </a:r>
            <a:r>
              <a:rPr dirty="0" smtClean="0" sz="1550" spc="-15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k</a:t>
            </a:r>
            <a:r>
              <a:rPr dirty="0" smtClean="0" sz="1450" spc="-220" i="1">
                <a:latin typeface="Times New Roman"/>
                <a:cs typeface="Times New Roman"/>
              </a:rPr>
              <a:t> 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10972" y="9287764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3308" y="704337"/>
            <a:ext cx="24101" cy="13724"/>
          </a:xfrm>
          <a:custGeom>
            <a:avLst/>
            <a:gdLst/>
            <a:ahLst/>
            <a:cxnLst/>
            <a:rect l="l" t="t" r="r" b="b"/>
            <a:pathLst>
              <a:path w="24101" h="13724">
                <a:moveTo>
                  <a:pt x="0" y="13724"/>
                </a:moveTo>
                <a:lnTo>
                  <a:pt x="24101" y="0"/>
                </a:lnTo>
              </a:path>
            </a:pathLst>
          </a:custGeom>
          <a:ln w="76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37410" y="708156"/>
            <a:ext cx="35194" cy="73523"/>
          </a:xfrm>
          <a:custGeom>
            <a:avLst/>
            <a:gdLst/>
            <a:ahLst/>
            <a:cxnLst/>
            <a:rect l="l" t="t" r="r" b="b"/>
            <a:pathLst>
              <a:path w="35194" h="73523">
                <a:moveTo>
                  <a:pt x="0" y="0"/>
                </a:moveTo>
                <a:lnTo>
                  <a:pt x="35194" y="73523"/>
                </a:lnTo>
              </a:path>
            </a:pathLst>
          </a:custGeom>
          <a:ln w="156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76560" y="567181"/>
            <a:ext cx="46635" cy="214498"/>
          </a:xfrm>
          <a:custGeom>
            <a:avLst/>
            <a:gdLst/>
            <a:ahLst/>
            <a:cxnLst/>
            <a:rect l="l" t="t" r="r" b="b"/>
            <a:pathLst>
              <a:path w="46635" h="214498">
                <a:moveTo>
                  <a:pt x="0" y="214498"/>
                </a:moveTo>
                <a:lnTo>
                  <a:pt x="46635" y="0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23196" y="567181"/>
            <a:ext cx="558567" cy="0"/>
          </a:xfrm>
          <a:custGeom>
            <a:avLst/>
            <a:gdLst/>
            <a:ahLst/>
            <a:cxnLst/>
            <a:rect l="l" t="t" r="r" b="b"/>
            <a:pathLst>
              <a:path w="558567" h="0">
                <a:moveTo>
                  <a:pt x="0" y="0"/>
                </a:moveTo>
                <a:lnTo>
                  <a:pt x="55856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799592" y="714242"/>
            <a:ext cx="24496" cy="13724"/>
          </a:xfrm>
          <a:custGeom>
            <a:avLst/>
            <a:gdLst/>
            <a:ahLst/>
            <a:cxnLst/>
            <a:rect l="l" t="t" r="r" b="b"/>
            <a:pathLst>
              <a:path w="24496" h="13724">
                <a:moveTo>
                  <a:pt x="0" y="13724"/>
                </a:moveTo>
                <a:lnTo>
                  <a:pt x="24496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824089" y="718062"/>
            <a:ext cx="35194" cy="63617"/>
          </a:xfrm>
          <a:custGeom>
            <a:avLst/>
            <a:gdLst/>
            <a:ahLst/>
            <a:cxnLst/>
            <a:rect l="l" t="t" r="r" b="b"/>
            <a:pathLst>
              <a:path w="35194" h="63617">
                <a:moveTo>
                  <a:pt x="0" y="0"/>
                </a:moveTo>
                <a:lnTo>
                  <a:pt x="35194" y="63617"/>
                </a:lnTo>
              </a:path>
            </a:pathLst>
          </a:custGeom>
          <a:ln w="156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863224" y="591192"/>
            <a:ext cx="46651" cy="190487"/>
          </a:xfrm>
          <a:custGeom>
            <a:avLst/>
            <a:gdLst/>
            <a:ahLst/>
            <a:cxnLst/>
            <a:rect l="l" t="t" r="r" b="b"/>
            <a:pathLst>
              <a:path w="46651" h="190487">
                <a:moveTo>
                  <a:pt x="0" y="190487"/>
                </a:moveTo>
                <a:lnTo>
                  <a:pt x="46651" y="0"/>
                </a:lnTo>
              </a:path>
            </a:pathLst>
          </a:custGeom>
          <a:ln w="7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909875" y="591192"/>
            <a:ext cx="205943" cy="0"/>
          </a:xfrm>
          <a:custGeom>
            <a:avLst/>
            <a:gdLst/>
            <a:ahLst/>
            <a:cxnLst/>
            <a:rect l="l" t="t" r="r" b="b"/>
            <a:pathLst>
              <a:path w="205943" h="0">
                <a:moveTo>
                  <a:pt x="0" y="0"/>
                </a:moveTo>
                <a:lnTo>
                  <a:pt x="20594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592272" y="723768"/>
            <a:ext cx="115046" cy="0"/>
          </a:xfrm>
          <a:custGeom>
            <a:avLst/>
            <a:gdLst/>
            <a:ahLst/>
            <a:cxnLst/>
            <a:rect l="l" t="t" r="r" b="b"/>
            <a:pathLst>
              <a:path w="115046" h="0">
                <a:moveTo>
                  <a:pt x="0" y="0"/>
                </a:moveTo>
                <a:lnTo>
                  <a:pt x="11504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10421" y="586863"/>
            <a:ext cx="5106670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10665" algn="l"/>
              </a:tabLst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4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127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4</a:t>
            </a:r>
            <a:r>
              <a:rPr dirty="0" smtClean="0" baseline="36398" sz="2175" spc="-209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5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baseline="42483" sz="1275" spc="22">
                <a:latin typeface="Times New Roman"/>
                <a:cs typeface="Times New Roman"/>
              </a:rPr>
              <a:t>o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92</a:t>
            </a:r>
            <a:r>
              <a:rPr dirty="0" smtClean="0" sz="1450" spc="130">
                <a:latin typeface="Times New Roman"/>
                <a:cs typeface="Times New Roman"/>
              </a:rPr>
              <a:t>7</a:t>
            </a:r>
            <a:r>
              <a:rPr dirty="0" smtClean="0" sz="1450" spc="50">
                <a:latin typeface="Times New Roman"/>
                <a:cs typeface="Times New Roman"/>
              </a:rPr>
              <a:t>[</a:t>
            </a:r>
            <a:r>
              <a:rPr dirty="0" smtClean="0" sz="1450" spc="5">
                <a:latin typeface="Times New Roman"/>
                <a:cs typeface="Times New Roman"/>
              </a:rPr>
              <a:t>r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25">
                <a:latin typeface="Times New Roman"/>
                <a:cs typeface="Times New Roman"/>
              </a:rPr>
              <a:t>]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0420" y="756030"/>
            <a:ext cx="6100445" cy="582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379095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baseline="7662" sz="2175" spc="60">
                <a:latin typeface="Times New Roman"/>
                <a:cs typeface="Times New Roman"/>
              </a:rPr>
              <a:t>3</a:t>
            </a:r>
            <a:r>
              <a:rPr dirty="0" smtClean="0" baseline="7662" sz="2175" spc="-209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j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5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65">
                <a:latin typeface="Times New Roman"/>
                <a:cs typeface="Times New Roman"/>
              </a:rPr>
              <a:t>n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5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j</a:t>
            </a:r>
            <a:r>
              <a:rPr dirty="0" smtClean="0" sz="1950" spc="-204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92</a:t>
            </a:r>
            <a:r>
              <a:rPr dirty="0" smtClean="0" sz="1450" spc="65">
                <a:latin typeface="Times New Roman"/>
                <a:cs typeface="Times New Roman"/>
              </a:rPr>
              <a:t>7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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k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60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j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92</a:t>
            </a:r>
            <a:r>
              <a:rPr dirty="0" smtClean="0" sz="1450" spc="65">
                <a:latin typeface="Times New Roman"/>
                <a:cs typeface="Times New Roman"/>
              </a:rPr>
              <a:t>7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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k</a:t>
            </a:r>
            <a:r>
              <a:rPr dirty="0" smtClean="0" sz="1950" spc="-90">
                <a:latin typeface="Symbol"/>
                <a:cs typeface="Symbol"/>
              </a:rPr>
              <a:t>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k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0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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1</a:t>
            </a:r>
            <a:r>
              <a:rPr dirty="0" smtClean="0" sz="1450" spc="30">
                <a:latin typeface="Times New Roman"/>
                <a:cs typeface="Times New Roman"/>
              </a:rPr>
              <a:t>,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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2</a:t>
            </a:r>
            <a:r>
              <a:rPr dirty="0" smtClean="0" sz="1450" spc="135">
                <a:latin typeface="Times New Roman"/>
                <a:cs typeface="Times New Roman"/>
              </a:rPr>
              <a:t>,</a:t>
            </a:r>
            <a:r>
              <a:rPr dirty="0" smtClean="0" sz="1450" spc="5">
                <a:latin typeface="Times New Roman"/>
                <a:cs typeface="Times New Roman"/>
              </a:rPr>
              <a:t>....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81617" y="482862"/>
            <a:ext cx="33782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8920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0408" y="1403793"/>
            <a:ext cx="306895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f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k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105">
                <a:latin typeface="Times New Roman"/>
                <a:cs typeface="Times New Roman"/>
              </a:rPr>
              <a:t>n</a:t>
            </a:r>
            <a:r>
              <a:rPr dirty="0" smtClean="0" sz="1950" spc="-229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60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j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927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87266" y="1486661"/>
            <a:ext cx="11423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Principle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alue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972" y="2024633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68272" y="1794129"/>
            <a:ext cx="4668520" cy="421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39545" algn="l"/>
                <a:tab pos="2107565" algn="l"/>
                <a:tab pos="2708275" algn="l"/>
                <a:tab pos="3276600" algn="l"/>
                <a:tab pos="3944620" algn="l"/>
                <a:tab pos="4655185" algn="l"/>
              </a:tabLst>
            </a:pPr>
            <a:r>
              <a:rPr dirty="0" smtClean="0" baseline="-34482" sz="2175" spc="75">
                <a:latin typeface="Times New Roman"/>
                <a:cs typeface="Times New Roman"/>
              </a:rPr>
              <a:t>s</a:t>
            </a:r>
            <a:r>
              <a:rPr dirty="0" smtClean="0" baseline="-34482" sz="2175" spc="-60">
                <a:latin typeface="Times New Roman"/>
                <a:cs typeface="Times New Roman"/>
              </a:rPr>
              <a:t>i</a:t>
            </a:r>
            <a:r>
              <a:rPr dirty="0" smtClean="0" baseline="-34482" sz="2175" spc="142">
                <a:latin typeface="Times New Roman"/>
                <a:cs typeface="Times New Roman"/>
              </a:rPr>
              <a:t>n</a:t>
            </a:r>
            <a:r>
              <a:rPr dirty="0" smtClean="0" baseline="-25641" sz="2925" spc="-412">
                <a:latin typeface="Symbol"/>
                <a:cs typeface="Symbol"/>
              </a:rPr>
              <a:t></a:t>
            </a:r>
            <a:r>
              <a:rPr dirty="0" smtClean="0" baseline="-32258" sz="2325" spc="-15">
                <a:latin typeface="Symbol"/>
                <a:cs typeface="Symbol"/>
              </a:rPr>
              <a:t></a:t>
            </a:r>
            <a:r>
              <a:rPr dirty="0" smtClean="0" baseline="-32258" sz="2325" spc="112">
                <a:latin typeface="Times New Roman"/>
                <a:cs typeface="Times New Roman"/>
              </a:rPr>
              <a:t> </a:t>
            </a:r>
            <a:r>
              <a:rPr dirty="0" smtClean="0" baseline="-34482" sz="2175" spc="-37">
                <a:latin typeface="Symbol"/>
                <a:cs typeface="Symbol"/>
              </a:rPr>
              <a:t></a:t>
            </a:r>
            <a:r>
              <a:rPr dirty="0" smtClean="0" baseline="-34482" sz="2175" spc="247">
                <a:latin typeface="Times New Roman"/>
                <a:cs typeface="Times New Roman"/>
              </a:rPr>
              <a:t> </a:t>
            </a:r>
            <a:r>
              <a:rPr dirty="0" smtClean="0" baseline="-34482" sz="2175" spc="195" i="1">
                <a:latin typeface="Times New Roman"/>
                <a:cs typeface="Times New Roman"/>
              </a:rPr>
              <a:t>j</a:t>
            </a:r>
            <a:r>
              <a:rPr dirty="0" smtClean="0" baseline="-25641" sz="2925" spc="-225">
                <a:latin typeface="Symbol"/>
                <a:cs typeface="Symbol"/>
              </a:rPr>
              <a:t></a:t>
            </a:r>
            <a:r>
              <a:rPr dirty="0" smtClean="0" baseline="-25641" sz="2925" spc="-419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89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e</a:t>
            </a:r>
            <a:r>
              <a:rPr dirty="0" smtClean="0" sz="1450" spc="20" i="1" u="sng">
                <a:latin typeface="Times New Roman"/>
                <a:cs typeface="Times New Roman"/>
              </a:rPr>
              <a:t> </a:t>
            </a:r>
            <a:r>
              <a:rPr dirty="0" smtClean="0" sz="1450" spc="20" i="1" u="sng">
                <a:latin typeface="Times New Roman"/>
                <a:cs typeface="Times New Roman"/>
              </a:rPr>
              <a:t>	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600" u="sng">
                <a:latin typeface="Symbol"/>
                <a:cs typeface="Symbol"/>
              </a:rPr>
              <a:t></a:t>
            </a:r>
            <a:r>
              <a:rPr dirty="0" smtClean="0" sz="1450" spc="35" i="1" u="sng">
                <a:latin typeface="Times New Roman"/>
                <a:cs typeface="Times New Roman"/>
              </a:rPr>
              <a:t>e</a:t>
            </a:r>
            <a:r>
              <a:rPr dirty="0" smtClean="0" sz="1450" spc="20" i="1" u="sng">
                <a:latin typeface="Times New Roman"/>
                <a:cs typeface="Times New Roman"/>
              </a:rPr>
              <a:t> </a:t>
            </a:r>
            <a:r>
              <a:rPr dirty="0" smtClean="0" sz="1450" spc="20" i="1" u="sng">
                <a:latin typeface="Times New Roman"/>
                <a:cs typeface="Times New Roman"/>
              </a:rPr>
              <a:t>	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89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e</a:t>
            </a:r>
            <a:r>
              <a:rPr dirty="0" smtClean="0" sz="1450" spc="20" i="1" u="sng">
                <a:latin typeface="Times New Roman"/>
                <a:cs typeface="Times New Roman"/>
              </a:rPr>
              <a:t> </a:t>
            </a:r>
            <a:r>
              <a:rPr dirty="0" smtClean="0" sz="1450" spc="20" i="1" u="sng">
                <a:latin typeface="Times New Roman"/>
                <a:cs typeface="Times New Roman"/>
              </a:rPr>
              <a:t>	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95" u="sng">
                <a:latin typeface="Symbol"/>
                <a:cs typeface="Symbol"/>
              </a:rPr>
              <a:t></a:t>
            </a:r>
            <a:r>
              <a:rPr dirty="0" smtClean="0" sz="1450" spc="35" i="1" u="sng">
                <a:latin typeface="Times New Roman"/>
                <a:cs typeface="Times New Roman"/>
              </a:rPr>
              <a:t>e</a:t>
            </a:r>
            <a:r>
              <a:rPr dirty="0" smtClean="0" sz="1450" spc="20" i="1" u="sng">
                <a:latin typeface="Times New Roman"/>
                <a:cs typeface="Times New Roman"/>
              </a:rPr>
              <a:t> </a:t>
            </a:r>
            <a:r>
              <a:rPr dirty="0" smtClean="0" sz="1450" spc="20" i="1" u="sng">
                <a:latin typeface="Times New Roman"/>
                <a:cs typeface="Times New Roman"/>
              </a:rPr>
              <a:t>	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89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e</a:t>
            </a:r>
            <a:r>
              <a:rPr dirty="0" smtClean="0" sz="1450" spc="20" i="1" u="sng">
                <a:latin typeface="Times New Roman"/>
                <a:cs typeface="Times New Roman"/>
              </a:rPr>
              <a:t> </a:t>
            </a:r>
            <a:r>
              <a:rPr dirty="0" smtClean="0" sz="1450" spc="-90" i="1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e</a:t>
            </a:r>
            <a:r>
              <a:rPr dirty="0" smtClean="0" sz="1450" spc="20" i="1" u="sng">
                <a:latin typeface="Times New Roman"/>
                <a:cs typeface="Times New Roman"/>
              </a:rPr>
              <a:t> </a:t>
            </a:r>
            <a:r>
              <a:rPr dirty="0" smtClean="0" sz="1450" spc="20" i="1" u="sng">
                <a:latin typeface="Times New Roman"/>
                <a:cs typeface="Times New Roman"/>
              </a:rPr>
              <a:t>	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595" u="sng">
                <a:latin typeface="Symbol"/>
                <a:cs typeface="Symbol"/>
              </a:rPr>
              <a:t></a:t>
            </a:r>
            <a:r>
              <a:rPr dirty="0" smtClean="0" sz="1450" spc="35" i="1" u="sng">
                <a:latin typeface="Times New Roman"/>
                <a:cs typeface="Times New Roman"/>
              </a:rPr>
              <a:t>e</a:t>
            </a:r>
            <a:r>
              <a:rPr dirty="0" smtClean="0" sz="1450" spc="20" i="1" u="sng">
                <a:latin typeface="Times New Roman"/>
                <a:cs typeface="Times New Roman"/>
              </a:rPr>
              <a:t> </a:t>
            </a:r>
            <a:r>
              <a:rPr dirty="0" smtClean="0" sz="1450" spc="20" i="1" u="sng">
                <a:latin typeface="Times New Roman"/>
                <a:cs typeface="Times New Roman"/>
              </a:rPr>
              <a:t> </a:t>
            </a:r>
            <a:r>
              <a:rPr dirty="0" smtClean="0" sz="1450" spc="120" i="1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e</a:t>
            </a:r>
            <a:r>
              <a:rPr dirty="0" smtClean="0" sz="1450" spc="20" i="1" u="sng">
                <a:latin typeface="Times New Roman"/>
                <a:cs typeface="Times New Roman"/>
              </a:rPr>
              <a:t> </a:t>
            </a:r>
            <a:r>
              <a:rPr dirty="0" smtClean="0" sz="1450" spc="20" i="1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22538" y="1817872"/>
            <a:ext cx="1046480" cy="178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5315" algn="l"/>
              </a:tabLst>
            </a:pPr>
            <a:r>
              <a:rPr dirty="0" smtClean="0" sz="850" spc="10" i="1">
                <a:latin typeface="Times New Roman"/>
                <a:cs typeface="Times New Roman"/>
              </a:rPr>
              <a:t>j</a:t>
            </a:r>
            <a:r>
              <a:rPr dirty="0" smtClean="0" sz="850" spc="-110" i="1">
                <a:latin typeface="Times New Roman"/>
                <a:cs typeface="Times New Roman"/>
              </a:rPr>
              <a:t> </a:t>
            </a:r>
            <a:r>
              <a:rPr dirty="0" smtClean="0" sz="1100" spc="-100">
                <a:latin typeface="Symbol"/>
                <a:cs typeface="Symbol"/>
              </a:rPr>
              <a:t></a:t>
            </a:r>
            <a:r>
              <a:rPr dirty="0" smtClean="0" sz="900" spc="-5">
                <a:latin typeface="Symbol"/>
                <a:cs typeface="Symbol"/>
              </a:rPr>
              <a:t></a:t>
            </a:r>
            <a:r>
              <a:rPr dirty="0" smtClean="0" sz="900" spc="-95">
                <a:latin typeface="Times New Roman"/>
                <a:cs typeface="Times New Roman"/>
              </a:rPr>
              <a:t> 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40">
                <a:latin typeface="Times New Roman"/>
                <a:cs typeface="Times New Roman"/>
              </a:rPr>
              <a:t> </a:t>
            </a:r>
            <a:r>
              <a:rPr dirty="0" smtClean="0" sz="850" spc="10" i="1">
                <a:latin typeface="Times New Roman"/>
                <a:cs typeface="Times New Roman"/>
              </a:rPr>
              <a:t>j</a:t>
            </a:r>
            <a:r>
              <a:rPr dirty="0" smtClean="0" sz="850" spc="-105" i="1">
                <a:latin typeface="Times New Roman"/>
                <a:cs typeface="Times New Roman"/>
              </a:rPr>
              <a:t> </a:t>
            </a:r>
            <a:r>
              <a:rPr dirty="0" smtClean="0" sz="1100" spc="-75">
                <a:latin typeface="Symbol"/>
                <a:cs typeface="Symbol"/>
              </a:rPr>
              <a:t></a:t>
            </a:r>
            <a:r>
              <a:rPr dirty="0" smtClean="0" sz="1100" spc="-75">
                <a:latin typeface="Times New Roman"/>
                <a:cs typeface="Times New Roman"/>
              </a:rPr>
              <a:t>	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10">
                <a:latin typeface="Times New Roman"/>
                <a:cs typeface="Times New Roman"/>
              </a:rPr>
              <a:t> </a:t>
            </a:r>
            <a:r>
              <a:rPr dirty="0" smtClean="0" sz="850" spc="10" i="1">
                <a:latin typeface="Times New Roman"/>
                <a:cs typeface="Times New Roman"/>
              </a:rPr>
              <a:t>j</a:t>
            </a:r>
            <a:r>
              <a:rPr dirty="0" smtClean="0" sz="850" spc="-110" i="1">
                <a:latin typeface="Times New Roman"/>
                <a:cs typeface="Times New Roman"/>
              </a:rPr>
              <a:t> </a:t>
            </a:r>
            <a:r>
              <a:rPr dirty="0" smtClean="0" sz="1100" spc="-105">
                <a:latin typeface="Symbol"/>
                <a:cs typeface="Symbol"/>
              </a:rPr>
              <a:t></a:t>
            </a:r>
            <a:r>
              <a:rPr dirty="0" smtClean="0" sz="900" spc="-5">
                <a:latin typeface="Symbol"/>
                <a:cs typeface="Symbol"/>
              </a:rPr>
              <a:t></a:t>
            </a:r>
            <a:r>
              <a:rPr dirty="0" smtClean="0" sz="900" spc="-90">
                <a:latin typeface="Times New Roman"/>
                <a:cs typeface="Times New Roman"/>
              </a:rPr>
              <a:t> 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40">
                <a:latin typeface="Times New Roman"/>
                <a:cs typeface="Times New Roman"/>
              </a:rPr>
              <a:t> </a:t>
            </a:r>
            <a:r>
              <a:rPr dirty="0" smtClean="0" sz="850" spc="10" i="1">
                <a:latin typeface="Times New Roman"/>
                <a:cs typeface="Times New Roman"/>
              </a:rPr>
              <a:t>j</a:t>
            </a:r>
            <a:r>
              <a:rPr dirty="0" smtClean="0" sz="850" spc="-100" i="1">
                <a:latin typeface="Times New Roman"/>
                <a:cs typeface="Times New Roman"/>
              </a:rPr>
              <a:t> </a:t>
            </a:r>
            <a:r>
              <a:rPr dirty="0" smtClean="0" sz="1100" spc="-75">
                <a:latin typeface="Symbol"/>
                <a:cs typeface="Symbol"/>
              </a:rPr>
              <a:t>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42831" y="2120517"/>
            <a:ext cx="15093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8714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20" i="1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75137" y="2120517"/>
            <a:ext cx="2343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88691" y="1843272"/>
            <a:ext cx="2204720" cy="148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18159" algn="l"/>
                <a:tab pos="1148715" algn="l"/>
                <a:tab pos="1351915" algn="l"/>
                <a:tab pos="1754505" algn="l"/>
              </a:tabLst>
            </a:pPr>
            <a:r>
              <a:rPr dirty="0" smtClean="0" sz="850" spc="80" i="1">
                <a:latin typeface="Times New Roman"/>
                <a:cs typeface="Times New Roman"/>
              </a:rPr>
              <a:t>j</a:t>
            </a:r>
            <a:r>
              <a:rPr dirty="0" smtClean="0" sz="900" spc="-5">
                <a:latin typeface="Symbol"/>
                <a:cs typeface="Symbol"/>
              </a:rPr>
              <a:t></a:t>
            </a:r>
            <a:r>
              <a:rPr dirty="0" smtClean="0" sz="900" spc="-90">
                <a:latin typeface="Times New Roman"/>
                <a:cs typeface="Times New Roman"/>
              </a:rPr>
              <a:t> </a:t>
            </a:r>
            <a:r>
              <a:rPr dirty="0" smtClean="0" sz="850" spc="-50">
                <a:latin typeface="Symbol"/>
                <a:cs typeface="Symbol"/>
              </a:rPr>
              <a:t>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5">
                <a:latin typeface="Times New Roman"/>
                <a:cs typeface="Times New Roman"/>
              </a:rPr>
              <a:t> </a:t>
            </a:r>
            <a:r>
              <a:rPr dirty="0" smtClean="0" sz="850" spc="80" i="1">
                <a:latin typeface="Times New Roman"/>
                <a:cs typeface="Times New Roman"/>
              </a:rPr>
              <a:t>j</a:t>
            </a:r>
            <a:r>
              <a:rPr dirty="0" smtClean="0" sz="900" spc="-5">
                <a:latin typeface="Symbol"/>
                <a:cs typeface="Symbol"/>
              </a:rPr>
              <a:t></a:t>
            </a:r>
            <a:r>
              <a:rPr dirty="0" smtClean="0" sz="900" spc="-90">
                <a:latin typeface="Times New Roman"/>
                <a:cs typeface="Times New Roman"/>
              </a:rPr>
              <a:t> </a:t>
            </a:r>
            <a:r>
              <a:rPr dirty="0" smtClean="0" sz="850" spc="-105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80" i="1">
                <a:latin typeface="Times New Roman"/>
                <a:cs typeface="Times New Roman"/>
              </a:rPr>
              <a:t>j</a:t>
            </a:r>
            <a:r>
              <a:rPr dirty="0" smtClean="0" sz="900" spc="-5">
                <a:latin typeface="Symbol"/>
                <a:cs typeface="Symbol"/>
              </a:rPr>
              <a:t></a:t>
            </a:r>
            <a:r>
              <a:rPr dirty="0" smtClean="0" sz="900" spc="-5">
                <a:latin typeface="Times New Roman"/>
                <a:cs typeface="Times New Roman"/>
              </a:rPr>
              <a:t>	</a:t>
            </a:r>
            <a:r>
              <a:rPr dirty="0" smtClean="0" sz="850" spc="-4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    </a:t>
            </a:r>
            <a:r>
              <a:rPr dirty="0" smtClean="0" sz="850" spc="-75">
                <a:latin typeface="Times New Roman"/>
                <a:cs typeface="Times New Roman"/>
              </a:rPr>
              <a:t> 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5">
                <a:latin typeface="Times New Roman"/>
                <a:cs typeface="Times New Roman"/>
              </a:rPr>
              <a:t> </a:t>
            </a:r>
            <a:r>
              <a:rPr dirty="0" smtClean="0" sz="850" spc="80" i="1">
                <a:latin typeface="Times New Roman"/>
                <a:cs typeface="Times New Roman"/>
              </a:rPr>
              <a:t>j</a:t>
            </a:r>
            <a:r>
              <a:rPr dirty="0" smtClean="0" sz="900" spc="-5">
                <a:latin typeface="Symbol"/>
                <a:cs typeface="Symbol"/>
              </a:rPr>
              <a:t>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0521" y="2777995"/>
            <a:ext cx="2884437" cy="0"/>
          </a:xfrm>
          <a:custGeom>
            <a:avLst/>
            <a:gdLst/>
            <a:ahLst/>
            <a:cxnLst/>
            <a:rect l="l" t="t" r="r" b="b"/>
            <a:pathLst>
              <a:path w="2884437" h="0">
                <a:moveTo>
                  <a:pt x="0" y="0"/>
                </a:moveTo>
                <a:lnTo>
                  <a:pt x="288443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708932" y="2777995"/>
            <a:ext cx="1926081" cy="0"/>
          </a:xfrm>
          <a:custGeom>
            <a:avLst/>
            <a:gdLst/>
            <a:ahLst/>
            <a:cxnLst/>
            <a:rect l="l" t="t" r="r" b="b"/>
            <a:pathLst>
              <a:path w="1926081" h="0">
                <a:moveTo>
                  <a:pt x="0" y="0"/>
                </a:moveTo>
                <a:lnTo>
                  <a:pt x="192608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07696" y="2459863"/>
            <a:ext cx="290766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120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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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120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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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06044" y="2459863"/>
            <a:ext cx="195008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j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12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j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69853" y="2787014"/>
            <a:ext cx="2203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50699" y="2787014"/>
            <a:ext cx="2197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38442" y="2641092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0468" y="2641092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10758" y="3444110"/>
            <a:ext cx="656115" cy="0"/>
          </a:xfrm>
          <a:custGeom>
            <a:avLst/>
            <a:gdLst/>
            <a:ahLst/>
            <a:cxnLst/>
            <a:rect l="l" t="t" r="r" b="b"/>
            <a:pathLst>
              <a:path w="656115" h="0">
                <a:moveTo>
                  <a:pt x="0" y="0"/>
                </a:moveTo>
                <a:lnTo>
                  <a:pt x="65611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439207" y="3444110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 h="0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934946" y="3444110"/>
            <a:ext cx="576386" cy="0"/>
          </a:xfrm>
          <a:custGeom>
            <a:avLst/>
            <a:gdLst/>
            <a:ahLst/>
            <a:cxnLst/>
            <a:rect l="l" t="t" r="r" b="b"/>
            <a:pathLst>
              <a:path w="576386" h="0">
                <a:moveTo>
                  <a:pt x="0" y="0"/>
                </a:moveTo>
                <a:lnTo>
                  <a:pt x="57638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310658" y="3307207"/>
            <a:ext cx="301688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56790" algn="l"/>
              </a:tabLst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0">
                <a:latin typeface="Times New Roman"/>
                <a:cs typeface="Times New Roman"/>
              </a:rPr>
              <a:t>.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baseline="-5747" sz="2175" spc="37">
                <a:latin typeface="Symbol"/>
                <a:cs typeface="Symbol"/>
              </a:rPr>
              <a:t></a:t>
            </a:r>
            <a:r>
              <a:rPr dirty="0" smtClean="0" baseline="-5747" sz="2175" spc="-307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e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1</a:t>
            </a:r>
            <a:r>
              <a:rPr dirty="0" smtClean="0" baseline="36398" sz="2175" spc="-247">
                <a:latin typeface="Times New Roman"/>
                <a:cs typeface="Times New Roman"/>
              </a:rPr>
              <a:t> </a:t>
            </a:r>
            <a:r>
              <a:rPr dirty="0" smtClean="0" baseline="-5747" sz="2175" spc="37">
                <a:latin typeface="Symbol"/>
                <a:cs typeface="Symbol"/>
              </a:rPr>
              <a:t></a:t>
            </a:r>
            <a:r>
              <a:rPr dirty="0" smtClean="0" baseline="-5747" sz="2175" spc="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baseline="36398" sz="2175" spc="44">
                <a:latin typeface="Times New Roman"/>
                <a:cs typeface="Times New Roman"/>
              </a:rPr>
              <a:t>e</a:t>
            </a:r>
            <a:r>
              <a:rPr dirty="0" smtClean="0" baseline="36398" sz="2175" spc="44">
                <a:latin typeface="Times New Roman"/>
                <a:cs typeface="Times New Roman"/>
              </a:rPr>
              <a:t> </a:t>
            </a:r>
            <a:r>
              <a:rPr dirty="0" smtClean="0" baseline="36398" sz="2175" spc="142">
                <a:latin typeface="Times New Roman"/>
                <a:cs typeface="Times New Roman"/>
              </a:rPr>
              <a:t> </a:t>
            </a:r>
            <a:r>
              <a:rPr dirty="0" smtClean="0" baseline="36398" sz="2175" spc="-52">
                <a:latin typeface="Symbol"/>
                <a:cs typeface="Symbol"/>
              </a:rPr>
              <a:t></a:t>
            </a:r>
            <a:r>
              <a:rPr dirty="0" smtClean="0" baseline="36398" sz="2175" spc="-135">
                <a:latin typeface="Times New Roman"/>
                <a:cs typeface="Times New Roman"/>
              </a:rPr>
              <a:t> </a:t>
            </a:r>
            <a:r>
              <a:rPr dirty="0" smtClean="0" baseline="36398" sz="2175" spc="44">
                <a:latin typeface="Times New Roman"/>
                <a:cs typeface="Times New Roman"/>
              </a:rPr>
              <a:t>e</a:t>
            </a:r>
            <a:r>
              <a:rPr dirty="0" smtClean="0" baseline="36398" sz="2175" spc="44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j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0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1752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65609" y="3453129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36469" y="3453129"/>
            <a:ext cx="217804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Times New Roman"/>
                <a:cs typeface="Times New Roman"/>
              </a:rPr>
              <a:t>e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baseline="-7662" sz="2175" spc="37">
                <a:latin typeface="Symbol"/>
                <a:cs typeface="Symbol"/>
              </a:rPr>
              <a:t>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6646" y="3453129"/>
            <a:ext cx="2203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0443" y="3189478"/>
            <a:ext cx="692785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19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e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15543" y="3181472"/>
            <a:ext cx="4883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7505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-35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16711" y="3181472"/>
            <a:ext cx="14287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4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915033" y="3203188"/>
            <a:ext cx="73914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50875" algn="l"/>
              </a:tabLst>
            </a:pPr>
            <a:r>
              <a:rPr dirty="0" smtClean="0" sz="1450" spc="25">
                <a:latin typeface="Symbol"/>
                <a:cs typeface="Symbol"/>
              </a:rPr>
              <a:t>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15033" y="3475608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10972" y="3815715"/>
            <a:ext cx="198691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spc="5" b="1" u="heavy">
                <a:latin typeface="Times New Roman"/>
                <a:cs typeface="Times New Roman"/>
              </a:rPr>
              <a:t>6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 Solve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equations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0972" y="4175378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25714" y="4155504"/>
            <a:ext cx="9023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 i="1">
                <a:latin typeface="Times New Roman"/>
                <a:cs typeface="Times New Roman"/>
              </a:rPr>
              <a:t>e</a:t>
            </a:r>
            <a:r>
              <a:rPr dirty="0" smtClean="0" sz="1450" spc="-165" i="1">
                <a:latin typeface="Times New Roman"/>
                <a:cs typeface="Times New Roman"/>
              </a:rPr>
              <a:t> </a:t>
            </a:r>
            <a:r>
              <a:rPr dirty="0" smtClean="0" baseline="42483" sz="1275" spc="22" i="1">
                <a:latin typeface="Times New Roman"/>
                <a:cs typeface="Times New Roman"/>
              </a:rPr>
              <a:t>j</a:t>
            </a:r>
            <a:r>
              <a:rPr dirty="0" smtClean="0" baseline="42483" sz="1275" spc="-82" i="1">
                <a:latin typeface="Times New Roman"/>
                <a:cs typeface="Times New Roman"/>
              </a:rPr>
              <a:t> </a:t>
            </a:r>
            <a:r>
              <a:rPr dirty="0" smtClean="0" baseline="42483" sz="1275" spc="30" i="1">
                <a:latin typeface="Times New Roman"/>
                <a:cs typeface="Times New Roman"/>
              </a:rPr>
              <a:t>z</a:t>
            </a:r>
            <a:r>
              <a:rPr dirty="0" smtClean="0" baseline="42483" sz="1275" spc="30" i="1">
                <a:latin typeface="Times New Roman"/>
                <a:cs typeface="Times New Roman"/>
              </a:rPr>
              <a:t> </a:t>
            </a:r>
            <a:r>
              <a:rPr dirty="0" smtClean="0" baseline="42483" sz="1275" spc="150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25" i="1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7309" y="4425007"/>
            <a:ext cx="5382895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40">
                <a:latin typeface="Times New Roman"/>
                <a:cs typeface="Times New Roman"/>
              </a:rPr>
              <a:t>l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sz="2350" spc="-409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97">
                <a:latin typeface="Times New Roman"/>
                <a:cs typeface="Times New Roman"/>
              </a:rPr>
              <a:t>j</a:t>
            </a:r>
            <a:r>
              <a:rPr dirty="0" smtClean="0" baseline="42483" sz="1275" spc="44">
                <a:latin typeface="Times New Roman"/>
                <a:cs typeface="Times New Roman"/>
              </a:rPr>
              <a:t>z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sz="2350" spc="-8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l</a:t>
            </a:r>
            <a:r>
              <a:rPr dirty="0" smtClean="0" sz="1450" spc="105">
                <a:latin typeface="Times New Roman"/>
                <a:cs typeface="Times New Roman"/>
              </a:rPr>
              <a:t>n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15">
                <a:latin typeface="Times New Roman"/>
                <a:cs typeface="Times New Roman"/>
              </a:rPr>
              <a:t>j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18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l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j</a:t>
            </a:r>
            <a:r>
              <a:rPr dirty="0" smtClean="0" baseline="42483" sz="1275" spc="52">
                <a:latin typeface="Symbol"/>
                <a:cs typeface="Symbol"/>
              </a:rPr>
              <a:t>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2350" spc="-8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l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j</a:t>
            </a:r>
            <a:r>
              <a:rPr dirty="0" smtClean="0" baseline="32828" sz="1650" spc="-97">
                <a:latin typeface="Symbol"/>
                <a:cs typeface="Symbol"/>
              </a:rPr>
              <a:t></a:t>
            </a:r>
            <a:r>
              <a:rPr dirty="0" smtClean="0" baseline="42483" sz="1275" spc="37">
                <a:latin typeface="Symbol"/>
                <a:cs typeface="Symbol"/>
              </a:rPr>
              <a:t></a:t>
            </a:r>
            <a:r>
              <a:rPr dirty="0" smtClean="0" baseline="42483" sz="1275" spc="82">
                <a:latin typeface="Symbol"/>
                <a:cs typeface="Symbol"/>
              </a:rPr>
              <a:t>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Symbol"/>
                <a:cs typeface="Symbol"/>
              </a:rPr>
              <a:t></a:t>
            </a:r>
            <a:r>
              <a:rPr dirty="0" smtClean="0" baseline="42483" sz="1275" spc="-209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k</a:t>
            </a:r>
            <a:r>
              <a:rPr dirty="0" smtClean="0" baseline="42483" sz="1275" spc="-179">
                <a:latin typeface="Times New Roman"/>
                <a:cs typeface="Times New Roman"/>
              </a:rPr>
              <a:t> </a:t>
            </a:r>
            <a:r>
              <a:rPr dirty="0" smtClean="0" baseline="32828" sz="1650" spc="-104">
                <a:latin typeface="Symbol"/>
                <a:cs typeface="Symbol"/>
              </a:rPr>
              <a:t></a:t>
            </a:r>
            <a:r>
              <a:rPr dirty="0" smtClean="0" baseline="32828" sz="1650" spc="-179">
                <a:latin typeface="Times New Roman"/>
                <a:cs typeface="Times New Roman"/>
              </a:rPr>
              <a:t> </a:t>
            </a:r>
            <a:r>
              <a:rPr dirty="0" smtClean="0" sz="2350" spc="-8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l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j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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k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913105" y="5166105"/>
            <a:ext cx="24110" cy="13724"/>
          </a:xfrm>
          <a:custGeom>
            <a:avLst/>
            <a:gdLst/>
            <a:ahLst/>
            <a:cxnLst/>
            <a:rect l="l" t="t" r="r" b="b"/>
            <a:pathLst>
              <a:path w="24110" h="13724">
                <a:moveTo>
                  <a:pt x="0" y="13724"/>
                </a:moveTo>
                <a:lnTo>
                  <a:pt x="24110" y="0"/>
                </a:lnTo>
              </a:path>
            </a:pathLst>
          </a:custGeom>
          <a:ln w="76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937216" y="5169924"/>
            <a:ext cx="35208" cy="93334"/>
          </a:xfrm>
          <a:custGeom>
            <a:avLst/>
            <a:gdLst/>
            <a:ahLst/>
            <a:cxnLst/>
            <a:rect l="l" t="t" r="r" b="b"/>
            <a:pathLst>
              <a:path w="35208" h="93334">
                <a:moveTo>
                  <a:pt x="0" y="0"/>
                </a:moveTo>
                <a:lnTo>
                  <a:pt x="35208" y="93334"/>
                </a:lnTo>
              </a:path>
            </a:pathLst>
          </a:custGeom>
          <a:ln w="157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976382" y="4998472"/>
            <a:ext cx="46654" cy="264786"/>
          </a:xfrm>
          <a:custGeom>
            <a:avLst/>
            <a:gdLst/>
            <a:ahLst/>
            <a:cxnLst/>
            <a:rect l="l" t="t" r="r" b="b"/>
            <a:pathLst>
              <a:path w="46654" h="264786">
                <a:moveTo>
                  <a:pt x="0" y="264786"/>
                </a:moveTo>
                <a:lnTo>
                  <a:pt x="46654" y="0"/>
                </a:lnTo>
              </a:path>
            </a:pathLst>
          </a:custGeom>
          <a:ln w="79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023036" y="4998472"/>
            <a:ext cx="755345" cy="0"/>
          </a:xfrm>
          <a:custGeom>
            <a:avLst/>
            <a:gdLst/>
            <a:ahLst/>
            <a:cxnLst/>
            <a:rect l="l" t="t" r="r" b="b"/>
            <a:pathLst>
              <a:path w="755345" h="0">
                <a:moveTo>
                  <a:pt x="0" y="0"/>
                </a:moveTo>
                <a:lnTo>
                  <a:pt x="75534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996279" y="5156960"/>
            <a:ext cx="24110" cy="14105"/>
          </a:xfrm>
          <a:custGeom>
            <a:avLst/>
            <a:gdLst/>
            <a:ahLst/>
            <a:cxnLst/>
            <a:rect l="l" t="t" r="r" b="b"/>
            <a:pathLst>
              <a:path w="24110" h="14105">
                <a:moveTo>
                  <a:pt x="0" y="14105"/>
                </a:moveTo>
                <a:lnTo>
                  <a:pt x="24110" y="0"/>
                </a:lnTo>
              </a:path>
            </a:pathLst>
          </a:custGeom>
          <a:ln w="76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2020390" y="5161160"/>
            <a:ext cx="35144" cy="62856"/>
          </a:xfrm>
          <a:custGeom>
            <a:avLst/>
            <a:gdLst/>
            <a:ahLst/>
            <a:cxnLst/>
            <a:rect l="l" t="t" r="r" b="b"/>
            <a:pathLst>
              <a:path w="35144" h="62856">
                <a:moveTo>
                  <a:pt x="0" y="0"/>
                </a:moveTo>
                <a:lnTo>
                  <a:pt x="35144" y="62856"/>
                </a:lnTo>
              </a:path>
            </a:pathLst>
          </a:custGeom>
          <a:ln w="15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059493" y="5036192"/>
            <a:ext cx="46701" cy="187824"/>
          </a:xfrm>
          <a:custGeom>
            <a:avLst/>
            <a:gdLst/>
            <a:ahLst/>
            <a:cxnLst/>
            <a:rect l="l" t="t" r="r" b="b"/>
            <a:pathLst>
              <a:path w="46701" h="187824">
                <a:moveTo>
                  <a:pt x="0" y="187824"/>
                </a:moveTo>
                <a:lnTo>
                  <a:pt x="46701" y="0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106194" y="5036192"/>
            <a:ext cx="113983" cy="0"/>
          </a:xfrm>
          <a:custGeom>
            <a:avLst/>
            <a:gdLst/>
            <a:ahLst/>
            <a:cxnLst/>
            <a:rect l="l" t="t" r="r" b="b"/>
            <a:pathLst>
              <a:path w="113983" h="0">
                <a:moveTo>
                  <a:pt x="0" y="0"/>
                </a:moveTo>
                <a:lnTo>
                  <a:pt x="11398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697528" y="5168768"/>
            <a:ext cx="223850" cy="0"/>
          </a:xfrm>
          <a:custGeom>
            <a:avLst/>
            <a:gdLst/>
            <a:ahLst/>
            <a:cxnLst/>
            <a:rect l="l" t="t" r="r" b="b"/>
            <a:pathLst>
              <a:path w="223850" h="0">
                <a:moveTo>
                  <a:pt x="0" y="0"/>
                </a:moveTo>
                <a:lnTo>
                  <a:pt x="22385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5696986" y="5168768"/>
            <a:ext cx="123798" cy="0"/>
          </a:xfrm>
          <a:custGeom>
            <a:avLst/>
            <a:gdLst/>
            <a:ahLst/>
            <a:cxnLst/>
            <a:rect l="l" t="t" r="r" b="b"/>
            <a:pathLst>
              <a:path w="123798" h="0">
                <a:moveTo>
                  <a:pt x="0" y="0"/>
                </a:moveTo>
                <a:lnTo>
                  <a:pt x="12379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6034820" y="5168768"/>
            <a:ext cx="234774" cy="0"/>
          </a:xfrm>
          <a:custGeom>
            <a:avLst/>
            <a:gdLst/>
            <a:ahLst/>
            <a:cxnLst/>
            <a:rect l="l" t="t" r="r" b="b"/>
            <a:pathLst>
              <a:path w="234774" h="0">
                <a:moveTo>
                  <a:pt x="0" y="0"/>
                </a:moveTo>
                <a:lnTo>
                  <a:pt x="23477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10420" y="4968363"/>
            <a:ext cx="5868670" cy="333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0395" algn="l"/>
                <a:tab pos="1707514" algn="l"/>
              </a:tabLst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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20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44">
                <a:latin typeface="Times New Roman"/>
                <a:cs typeface="Times New Roman"/>
              </a:rPr>
              <a:t> </a:t>
            </a:r>
            <a:r>
              <a:rPr dirty="0" smtClean="0" baseline="-5747" sz="2175" spc="-6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-8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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29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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</a:t>
            </a:r>
            <a:r>
              <a:rPr dirty="0" smtClean="0" baseline="36398" sz="2175" spc="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3</a:t>
            </a:r>
            <a:r>
              <a:rPr dirty="0" smtClean="0" baseline="36398" sz="2175" spc="-330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</a:t>
            </a:r>
            <a:endParaRPr baseline="36398" sz="2175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01700" y="5178171"/>
            <a:ext cx="5168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513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586834" y="5178171"/>
            <a:ext cx="446405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7662" sz="2175" spc="44">
                <a:latin typeface="Symbol"/>
                <a:cs typeface="Symbol"/>
              </a:rPr>
              <a:t></a:t>
            </a:r>
            <a:r>
              <a:rPr dirty="0" smtClean="0" baseline="-7662" sz="2175" spc="-1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1</a:t>
            </a:r>
            <a:r>
              <a:rPr dirty="0" smtClean="0" baseline="-7662" sz="2175" spc="44">
                <a:latin typeface="Symbol"/>
                <a:cs typeface="Symbol"/>
              </a:rPr>
              <a:t>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86834" y="4927862"/>
            <a:ext cx="44640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497561" y="5793587"/>
            <a:ext cx="24512" cy="14054"/>
          </a:xfrm>
          <a:custGeom>
            <a:avLst/>
            <a:gdLst/>
            <a:ahLst/>
            <a:cxnLst/>
            <a:rect l="l" t="t" r="r" b="b"/>
            <a:pathLst>
              <a:path w="24512" h="14054">
                <a:moveTo>
                  <a:pt x="0" y="14054"/>
                </a:moveTo>
                <a:lnTo>
                  <a:pt x="24512" y="0"/>
                </a:lnTo>
              </a:path>
            </a:pathLst>
          </a:custGeom>
          <a:ln w="76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522073" y="5797772"/>
            <a:ext cx="35107" cy="62632"/>
          </a:xfrm>
          <a:custGeom>
            <a:avLst/>
            <a:gdLst/>
            <a:ahLst/>
            <a:cxnLst/>
            <a:rect l="l" t="t" r="r" b="b"/>
            <a:pathLst>
              <a:path w="35107" h="62632">
                <a:moveTo>
                  <a:pt x="0" y="0"/>
                </a:moveTo>
                <a:lnTo>
                  <a:pt x="35107" y="62632"/>
                </a:lnTo>
              </a:path>
            </a:pathLst>
          </a:custGeom>
          <a:ln w="15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561135" y="5673249"/>
            <a:ext cx="46177" cy="187155"/>
          </a:xfrm>
          <a:custGeom>
            <a:avLst/>
            <a:gdLst/>
            <a:ahLst/>
            <a:cxnLst/>
            <a:rect l="l" t="t" r="r" b="b"/>
            <a:pathLst>
              <a:path w="46177" h="187155">
                <a:moveTo>
                  <a:pt x="0" y="187155"/>
                </a:moveTo>
                <a:lnTo>
                  <a:pt x="46177" y="0"/>
                </a:lnTo>
              </a:path>
            </a:pathLst>
          </a:custGeom>
          <a:ln w="78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607313" y="5673249"/>
            <a:ext cx="114179" cy="0"/>
          </a:xfrm>
          <a:custGeom>
            <a:avLst/>
            <a:gdLst/>
            <a:ahLst/>
            <a:cxnLst/>
            <a:rect l="l" t="t" r="r" b="b"/>
            <a:pathLst>
              <a:path w="114179" h="0">
                <a:moveTo>
                  <a:pt x="0" y="0"/>
                </a:moveTo>
                <a:lnTo>
                  <a:pt x="114179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097240" y="5805352"/>
            <a:ext cx="235000" cy="0"/>
          </a:xfrm>
          <a:custGeom>
            <a:avLst/>
            <a:gdLst/>
            <a:ahLst/>
            <a:cxnLst/>
            <a:rect l="l" t="t" r="r" b="b"/>
            <a:pathLst>
              <a:path w="235000" h="0">
                <a:moveTo>
                  <a:pt x="0" y="0"/>
                </a:moveTo>
                <a:lnTo>
                  <a:pt x="235000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457827" y="5604779"/>
            <a:ext cx="3529965" cy="311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61540" algn="l"/>
                <a:tab pos="292100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j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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k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29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195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3</a:t>
            </a:r>
            <a:r>
              <a:rPr dirty="0" smtClean="0" baseline="34482" sz="2175" spc="6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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k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endParaRPr baseline="-5747" sz="2175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175568" y="5604779"/>
            <a:ext cx="49720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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j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986491" y="5814066"/>
            <a:ext cx="294640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7662" sz="2175" spc="44">
                <a:latin typeface="Symbol"/>
                <a:cs typeface="Symbol"/>
              </a:rPr>
              <a:t></a:t>
            </a:r>
            <a:r>
              <a:rPr dirty="0" smtClean="0" baseline="-7662" sz="2175" spc="44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86799" y="5836843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86491" y="5564649"/>
            <a:ext cx="1001394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12494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208524" y="5550973"/>
            <a:ext cx="1333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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995117" y="6427623"/>
            <a:ext cx="24117" cy="14071"/>
          </a:xfrm>
          <a:custGeom>
            <a:avLst/>
            <a:gdLst/>
            <a:ahLst/>
            <a:cxnLst/>
            <a:rect l="l" t="t" r="r" b="b"/>
            <a:pathLst>
              <a:path w="24117" h="14071">
                <a:moveTo>
                  <a:pt x="0" y="14071"/>
                </a:moveTo>
                <a:lnTo>
                  <a:pt x="24117" y="0"/>
                </a:lnTo>
              </a:path>
            </a:pathLst>
          </a:custGeom>
          <a:ln w="76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019235" y="6431812"/>
            <a:ext cx="35154" cy="62707"/>
          </a:xfrm>
          <a:custGeom>
            <a:avLst/>
            <a:gdLst/>
            <a:ahLst/>
            <a:cxnLst/>
            <a:rect l="l" t="t" r="r" b="b"/>
            <a:pathLst>
              <a:path w="35154" h="62707">
                <a:moveTo>
                  <a:pt x="0" y="0"/>
                </a:moveTo>
                <a:lnTo>
                  <a:pt x="35154" y="62707"/>
                </a:lnTo>
              </a:path>
            </a:pathLst>
          </a:custGeom>
          <a:ln w="15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2058348" y="6307142"/>
            <a:ext cx="46714" cy="187377"/>
          </a:xfrm>
          <a:custGeom>
            <a:avLst/>
            <a:gdLst/>
            <a:ahLst/>
            <a:cxnLst/>
            <a:rect l="l" t="t" r="r" b="b"/>
            <a:pathLst>
              <a:path w="46714" h="187377">
                <a:moveTo>
                  <a:pt x="0" y="187377"/>
                </a:moveTo>
                <a:lnTo>
                  <a:pt x="46714" y="0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2105062" y="6307142"/>
            <a:ext cx="114013" cy="0"/>
          </a:xfrm>
          <a:custGeom>
            <a:avLst/>
            <a:gdLst/>
            <a:ahLst/>
            <a:cxnLst/>
            <a:rect l="l" t="t" r="r" b="b"/>
            <a:pathLst>
              <a:path w="114013" h="0">
                <a:moveTo>
                  <a:pt x="0" y="0"/>
                </a:moveTo>
                <a:lnTo>
                  <a:pt x="11401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2495559" y="6439402"/>
            <a:ext cx="234520" cy="0"/>
          </a:xfrm>
          <a:custGeom>
            <a:avLst/>
            <a:gdLst/>
            <a:ahLst/>
            <a:cxnLst/>
            <a:rect l="l" t="t" r="r" b="b"/>
            <a:pathLst>
              <a:path w="234520" h="0">
                <a:moveTo>
                  <a:pt x="0" y="0"/>
                </a:moveTo>
                <a:lnTo>
                  <a:pt x="23452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3666419" y="6439402"/>
            <a:ext cx="234520" cy="0"/>
          </a:xfrm>
          <a:custGeom>
            <a:avLst/>
            <a:gdLst/>
            <a:ahLst/>
            <a:cxnLst/>
            <a:rect l="l" t="t" r="r" b="b"/>
            <a:pathLst>
              <a:path w="234520" h="0">
                <a:moveTo>
                  <a:pt x="0" y="0"/>
                </a:moveTo>
                <a:lnTo>
                  <a:pt x="23452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001490" y="6427623"/>
            <a:ext cx="24069" cy="14071"/>
          </a:xfrm>
          <a:custGeom>
            <a:avLst/>
            <a:gdLst/>
            <a:ahLst/>
            <a:cxnLst/>
            <a:rect l="l" t="t" r="r" b="b"/>
            <a:pathLst>
              <a:path w="24069" h="14071">
                <a:moveTo>
                  <a:pt x="0" y="14071"/>
                </a:moveTo>
                <a:lnTo>
                  <a:pt x="24069" y="0"/>
                </a:lnTo>
              </a:path>
            </a:pathLst>
          </a:custGeom>
          <a:ln w="76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5025560" y="6431812"/>
            <a:ext cx="35154" cy="62707"/>
          </a:xfrm>
          <a:custGeom>
            <a:avLst/>
            <a:gdLst/>
            <a:ahLst/>
            <a:cxnLst/>
            <a:rect l="l" t="t" r="r" b="b"/>
            <a:pathLst>
              <a:path w="35154" h="62707">
                <a:moveTo>
                  <a:pt x="0" y="0"/>
                </a:moveTo>
                <a:lnTo>
                  <a:pt x="35154" y="62707"/>
                </a:lnTo>
              </a:path>
            </a:pathLst>
          </a:custGeom>
          <a:ln w="15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5064673" y="6307142"/>
            <a:ext cx="46714" cy="187377"/>
          </a:xfrm>
          <a:custGeom>
            <a:avLst/>
            <a:gdLst/>
            <a:ahLst/>
            <a:cxnLst/>
            <a:rect l="l" t="t" r="r" b="b"/>
            <a:pathLst>
              <a:path w="46714" h="187377">
                <a:moveTo>
                  <a:pt x="0" y="187377"/>
                </a:moveTo>
                <a:lnTo>
                  <a:pt x="46714" y="0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111387" y="6307142"/>
            <a:ext cx="114013" cy="0"/>
          </a:xfrm>
          <a:custGeom>
            <a:avLst/>
            <a:gdLst/>
            <a:ahLst/>
            <a:cxnLst/>
            <a:rect l="l" t="t" r="r" b="b"/>
            <a:pathLst>
              <a:path w="114013" h="0">
                <a:moveTo>
                  <a:pt x="0" y="0"/>
                </a:moveTo>
                <a:lnTo>
                  <a:pt x="11401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5110564" y="6302385"/>
            <a:ext cx="14693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,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k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0</a:t>
            </a:r>
            <a:r>
              <a:rPr dirty="0" smtClean="0" sz="1450" spc="20">
                <a:latin typeface="Times New Roman"/>
                <a:cs typeface="Times New Roman"/>
              </a:rPr>
              <a:t>,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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,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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2</a:t>
            </a:r>
            <a:r>
              <a:rPr dirty="0" smtClean="0" sz="1450" spc="135">
                <a:latin typeface="Times New Roman"/>
                <a:cs typeface="Times New Roman"/>
              </a:rPr>
              <a:t>,</a:t>
            </a:r>
            <a:r>
              <a:rPr dirty="0" smtClean="0" sz="1450" spc="5">
                <a:latin typeface="Times New Roman"/>
                <a:cs typeface="Times New Roman"/>
              </a:rPr>
              <a:t>...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0420" y="6302385"/>
            <a:ext cx="4552950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06245" algn="l"/>
                <a:tab pos="2366010" algn="l"/>
                <a:tab pos="3536950" algn="l"/>
              </a:tabLst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j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195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3</a:t>
            </a:r>
            <a:r>
              <a:rPr dirty="0" smtClean="0" baseline="34482" sz="2175" spc="6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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k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195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3</a:t>
            </a:r>
            <a:r>
              <a:rPr dirty="0" smtClean="0" baseline="34482" sz="2175" spc="6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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k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-112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j</a:t>
            </a:r>
            <a:r>
              <a:rPr dirty="0" smtClean="0" sz="1450" spc="-25">
                <a:latin typeface="Times New Roman"/>
                <a:cs typeface="Times New Roman"/>
              </a:rPr>
              <a:t>ln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555540" y="6448345"/>
            <a:ext cx="294640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7662" sz="2175" spc="44">
                <a:latin typeface="Symbol"/>
                <a:cs typeface="Symbol"/>
              </a:rPr>
              <a:t></a:t>
            </a:r>
            <a:r>
              <a:rPr dirty="0" smtClean="0" baseline="-7662" sz="2175" spc="44">
                <a:latin typeface="Times New Roman"/>
                <a:cs typeface="Times New Roman"/>
              </a:rPr>
              <a:t> </a:t>
            </a:r>
            <a:r>
              <a:rPr dirty="0" smtClean="0" baseline="-7662" sz="2175" spc="3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384681" y="6448345"/>
            <a:ext cx="294640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7662" sz="2175" spc="44">
                <a:latin typeface="Symbol"/>
                <a:cs typeface="Symbol"/>
              </a:rPr>
              <a:t></a:t>
            </a:r>
            <a:r>
              <a:rPr dirty="0" smtClean="0" baseline="-7662" sz="2175" spc="44">
                <a:latin typeface="Times New Roman"/>
                <a:cs typeface="Times New Roman"/>
              </a:rPr>
              <a:t> </a:t>
            </a:r>
            <a:r>
              <a:rPr dirty="0" smtClean="0" baseline="-7662" sz="2175" spc="3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455933" y="6471149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285074" y="6198632"/>
            <a:ext cx="127190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82575" algn="l"/>
                <a:tab pos="1183005" algn="l"/>
              </a:tabLst>
            </a:pPr>
            <a:r>
              <a:rPr dirty="0" smtClean="0" sz="1450" spc="30">
                <a:latin typeface="Symbol"/>
                <a:cs typeface="Symbol"/>
              </a:rPr>
              <a:t>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606691" y="6184940"/>
            <a:ext cx="130429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83005" algn="l"/>
              </a:tabLst>
            </a:pPr>
            <a:r>
              <a:rPr dirty="0" smtClean="0" sz="1450" spc="45">
                <a:latin typeface="Symbol"/>
                <a:cs typeface="Symbol"/>
              </a:rPr>
              <a:t>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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285074" y="6471149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384681" y="6198632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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449794" y="7057603"/>
            <a:ext cx="234809" cy="0"/>
          </a:xfrm>
          <a:custGeom>
            <a:avLst/>
            <a:gdLst/>
            <a:ahLst/>
            <a:cxnLst/>
            <a:rect l="l" t="t" r="r" b="b"/>
            <a:pathLst>
              <a:path w="234809" h="0">
                <a:moveTo>
                  <a:pt x="0" y="0"/>
                </a:moveTo>
                <a:lnTo>
                  <a:pt x="234809" y="0"/>
                </a:lnTo>
              </a:path>
            </a:pathLst>
          </a:custGeom>
          <a:ln w="75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3151538" y="7045842"/>
            <a:ext cx="24475" cy="13653"/>
          </a:xfrm>
          <a:custGeom>
            <a:avLst/>
            <a:gdLst/>
            <a:ahLst/>
            <a:cxnLst/>
            <a:rect l="l" t="t" r="r" b="b"/>
            <a:pathLst>
              <a:path w="24475" h="13653">
                <a:moveTo>
                  <a:pt x="0" y="13653"/>
                </a:moveTo>
                <a:lnTo>
                  <a:pt x="24475" y="0"/>
                </a:lnTo>
              </a:path>
            </a:pathLst>
          </a:custGeom>
          <a:ln w="7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3176014" y="7049641"/>
            <a:ext cx="35213" cy="62908"/>
          </a:xfrm>
          <a:custGeom>
            <a:avLst/>
            <a:gdLst/>
            <a:ahLst/>
            <a:cxnLst/>
            <a:rect l="l" t="t" r="r" b="b"/>
            <a:pathLst>
              <a:path w="35213" h="62908">
                <a:moveTo>
                  <a:pt x="0" y="0"/>
                </a:moveTo>
                <a:lnTo>
                  <a:pt x="35213" y="62908"/>
                </a:lnTo>
              </a:path>
            </a:pathLst>
          </a:custGeom>
          <a:ln w="156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3215175" y="6925322"/>
            <a:ext cx="46424" cy="187228"/>
          </a:xfrm>
          <a:custGeom>
            <a:avLst/>
            <a:gdLst/>
            <a:ahLst/>
            <a:cxnLst/>
            <a:rect l="l" t="t" r="r" b="b"/>
            <a:pathLst>
              <a:path w="46424" h="187228">
                <a:moveTo>
                  <a:pt x="0" y="187228"/>
                </a:moveTo>
                <a:lnTo>
                  <a:pt x="46424" y="0"/>
                </a:lnTo>
              </a:path>
            </a:pathLst>
          </a:custGeom>
          <a:ln w="78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3261600" y="6925322"/>
            <a:ext cx="114009" cy="0"/>
          </a:xfrm>
          <a:custGeom>
            <a:avLst/>
            <a:gdLst/>
            <a:ahLst/>
            <a:cxnLst/>
            <a:rect l="l" t="t" r="r" b="b"/>
            <a:pathLst>
              <a:path w="114009" h="0">
                <a:moveTo>
                  <a:pt x="0" y="0"/>
                </a:moveTo>
                <a:lnTo>
                  <a:pt x="114009" y="0"/>
                </a:lnTo>
              </a:path>
            </a:pathLst>
          </a:custGeom>
          <a:ln w="75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440403" y="6920453"/>
            <a:ext cx="2943860" cy="380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75"/>
              </a:lnSpc>
              <a:tabLst>
                <a:tab pos="2832735" algn="l"/>
              </a:tabLst>
            </a:pPr>
            <a:r>
              <a:rPr dirty="0" smtClean="0" sz="1450" spc="10">
                <a:latin typeface="Times New Roman"/>
                <a:cs typeface="Times New Roman"/>
              </a:rPr>
              <a:t>I</a:t>
            </a:r>
            <a:r>
              <a:rPr dirty="0" smtClean="0" sz="1450" spc="25">
                <a:latin typeface="Times New Roman"/>
                <a:cs typeface="Times New Roman"/>
              </a:rPr>
              <a:t>f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k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0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3</a:t>
            </a:r>
            <a:r>
              <a:rPr dirty="0" smtClean="0" baseline="36398" sz="2175" spc="-322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</a:t>
            </a:r>
            <a:r>
              <a:rPr dirty="0" smtClean="0" baseline="36398" sz="2175" spc="37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j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algn="r" marR="763270">
              <a:lnSpc>
                <a:spcPts val="1315"/>
              </a:lnSpc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974719" y="10058400"/>
            <a:ext cx="3937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942715" y="6961505"/>
            <a:ext cx="11423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Principle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alue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10972" y="7417561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915714" y="7333422"/>
            <a:ext cx="166370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00">
                <a:latin typeface="Times New Roman"/>
                <a:cs typeface="Times New Roman"/>
              </a:rPr>
              <a:t>n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z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j</a:t>
            </a:r>
            <a:r>
              <a:rPr dirty="0" smtClean="0" sz="1450" spc="-150" i="1">
                <a:latin typeface="Times New Roman"/>
                <a:cs typeface="Times New Roman"/>
              </a:rPr>
              <a:t> </a:t>
            </a:r>
            <a:r>
              <a:rPr dirty="0" smtClean="0" sz="1950" spc="-285">
                <a:latin typeface="Symbol"/>
                <a:cs typeface="Symbol"/>
              </a:rPr>
              <a:t></a:t>
            </a:r>
            <a:r>
              <a:rPr dirty="0" smtClean="0" sz="1550" spc="5">
                <a:latin typeface="Symbol"/>
                <a:cs typeface="Symbol"/>
              </a:rPr>
              <a:t></a:t>
            </a:r>
            <a:r>
              <a:rPr dirty="0" smtClean="0" sz="1550" spc="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/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j</a:t>
            </a:r>
            <a:r>
              <a:rPr dirty="0" smtClean="0" sz="1450" spc="-125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37310" y="7697675"/>
            <a:ext cx="1221740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27">
                <a:latin typeface="Times New Roman"/>
                <a:cs typeface="Times New Roman"/>
              </a:rPr>
              <a:t>e</a:t>
            </a:r>
            <a:r>
              <a:rPr dirty="0" smtClean="0" sz="850" spc="5">
                <a:latin typeface="Times New Roman"/>
                <a:cs typeface="Times New Roman"/>
              </a:rPr>
              <a:t>l</a:t>
            </a:r>
            <a:r>
              <a:rPr dirty="0" smtClean="0" sz="850" spc="70">
                <a:latin typeface="Times New Roman"/>
                <a:cs typeface="Times New Roman"/>
              </a:rPr>
              <a:t>n</a:t>
            </a:r>
            <a:r>
              <a:rPr dirty="0" smtClean="0" sz="1100" spc="-50">
                <a:latin typeface="Symbol"/>
                <a:cs typeface="Symbol"/>
              </a:rPr>
              <a:t>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-135">
                <a:latin typeface="Times New Roman"/>
                <a:cs typeface="Times New Roman"/>
              </a:rPr>
              <a:t> </a:t>
            </a:r>
            <a:r>
              <a:rPr dirty="0" smtClean="0" sz="850" spc="100">
                <a:latin typeface="Times New Roman"/>
                <a:cs typeface="Times New Roman"/>
              </a:rPr>
              <a:t>z</a:t>
            </a:r>
            <a:r>
              <a:rPr dirty="0" smtClean="0" sz="1100" spc="-70">
                <a:latin typeface="Symbol"/>
                <a:cs typeface="Symbol"/>
              </a:rPr>
              <a:t></a:t>
            </a:r>
            <a:r>
              <a:rPr dirty="0" smtClean="0" sz="1100" spc="-70">
                <a:latin typeface="Times New Roman"/>
                <a:cs typeface="Times New Roman"/>
              </a:rPr>
              <a:t> </a:t>
            </a:r>
            <a:r>
              <a:rPr dirty="0" smtClean="0" sz="1100" spc="-65">
                <a:latin typeface="Times New Roman"/>
                <a:cs typeface="Times New Roman"/>
              </a:rPr>
              <a:t> </a:t>
            </a:r>
            <a:r>
              <a:rPr dirty="0" smtClean="0" baseline="-24904" sz="2175" spc="89">
                <a:latin typeface="Symbol"/>
                <a:cs typeface="Symbol"/>
              </a:rPr>
              <a:t></a:t>
            </a:r>
            <a:r>
              <a:rPr dirty="0" smtClean="0" baseline="-24904" sz="2175" spc="-60">
                <a:latin typeface="Times New Roman"/>
                <a:cs typeface="Times New Roman"/>
              </a:rPr>
              <a:t> </a:t>
            </a:r>
            <a:r>
              <a:rPr dirty="0" smtClean="0" baseline="-24904" sz="2175" spc="75">
                <a:latin typeface="Times New Roman"/>
                <a:cs typeface="Times New Roman"/>
              </a:rPr>
              <a:t>e</a:t>
            </a:r>
            <a:r>
              <a:rPr dirty="0" smtClean="0" baseline="-24904" sz="2175" spc="-352">
                <a:latin typeface="Times New Roman"/>
                <a:cs typeface="Times New Roman"/>
              </a:rPr>
              <a:t> </a:t>
            </a:r>
            <a:r>
              <a:rPr dirty="0" smtClean="0" sz="850" spc="45">
                <a:latin typeface="Times New Roman"/>
                <a:cs typeface="Times New Roman"/>
              </a:rPr>
              <a:t>j</a:t>
            </a:r>
            <a:r>
              <a:rPr dirty="0" smtClean="0" sz="1100" spc="-50">
                <a:latin typeface="Symbol"/>
                <a:cs typeface="Symbol"/>
              </a:rPr>
              <a:t></a:t>
            </a:r>
            <a:r>
              <a:rPr dirty="0" smtClean="0" sz="850" spc="35">
                <a:latin typeface="Symbol"/>
                <a:cs typeface="Symbol"/>
              </a:rPr>
              <a:t></a:t>
            </a:r>
            <a:r>
              <a:rPr dirty="0" smtClean="0" sz="850" spc="-130">
                <a:latin typeface="Times New Roman"/>
                <a:cs typeface="Times New Roman"/>
              </a:rPr>
              <a:t> </a:t>
            </a:r>
            <a:r>
              <a:rPr dirty="0" smtClean="0" sz="850" spc="15">
                <a:latin typeface="Times New Roman"/>
                <a:cs typeface="Times New Roman"/>
              </a:rPr>
              <a:t>/</a:t>
            </a:r>
            <a:r>
              <a:rPr dirty="0" smtClean="0" sz="850" spc="-80">
                <a:latin typeface="Times New Roman"/>
                <a:cs typeface="Times New Roman"/>
              </a:rPr>
              <a:t> </a:t>
            </a:r>
            <a:r>
              <a:rPr dirty="0" smtClean="0" sz="850" spc="25">
                <a:latin typeface="Times New Roman"/>
                <a:cs typeface="Times New Roman"/>
              </a:rPr>
              <a:t>2</a:t>
            </a:r>
            <a:r>
              <a:rPr dirty="0" smtClean="0" sz="850" spc="-5">
                <a:latin typeface="Symbol"/>
                <a:cs typeface="Symbol"/>
              </a:rPr>
              <a:t></a:t>
            </a:r>
            <a:r>
              <a:rPr dirty="0" smtClean="0" sz="850" spc="-12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j</a:t>
            </a:r>
            <a:r>
              <a:rPr dirty="0" smtClean="0" sz="850" spc="75">
                <a:latin typeface="Times New Roman"/>
                <a:cs typeface="Times New Roman"/>
              </a:rPr>
              <a:t>2</a:t>
            </a:r>
            <a:r>
              <a:rPr dirty="0" smtClean="0" sz="1100" spc="-70">
                <a:latin typeface="Symbol"/>
                <a:cs typeface="Symbol"/>
              </a:rPr>
              <a:t>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748615" y="7718752"/>
            <a:ext cx="3932554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97">
                <a:latin typeface="Times New Roman"/>
                <a:cs typeface="Times New Roman"/>
              </a:rPr>
              <a:t>j</a:t>
            </a:r>
            <a:r>
              <a:rPr dirty="0" smtClean="0" baseline="42483" sz="1275" spc="52">
                <a:latin typeface="Symbol"/>
                <a:cs typeface="Symbol"/>
              </a:rPr>
              <a:t></a:t>
            </a:r>
            <a:r>
              <a:rPr dirty="0" smtClean="0" baseline="42483" sz="1275" spc="-19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/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89">
                <a:latin typeface="Symbol"/>
                <a:cs typeface="Symbol"/>
              </a:rPr>
              <a:t>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10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97">
                <a:latin typeface="Times New Roman"/>
                <a:cs typeface="Times New Roman"/>
              </a:rPr>
              <a:t>j</a:t>
            </a:r>
            <a:r>
              <a:rPr dirty="0" smtClean="0" baseline="42483" sz="1275" spc="52">
                <a:latin typeface="Symbol"/>
                <a:cs typeface="Symbol"/>
              </a:rPr>
              <a:t></a:t>
            </a:r>
            <a:r>
              <a:rPr dirty="0" smtClean="0" baseline="42483" sz="1275" spc="-19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/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112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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/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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/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40459" y="8102927"/>
            <a:ext cx="483616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0">
                <a:latin typeface="Times New Roman"/>
                <a:cs typeface="Times New Roman"/>
              </a:rPr>
              <a:t>.</a:t>
            </a:r>
            <a:r>
              <a:rPr dirty="0" smtClean="0" sz="1450" spc="55">
                <a:latin typeface="Times New Roman"/>
                <a:cs typeface="Times New Roman"/>
              </a:rPr>
              <a:t>5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112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j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0</a:t>
            </a:r>
            <a:r>
              <a:rPr dirty="0" smtClean="0" sz="1450" spc="0">
                <a:latin typeface="Times New Roman"/>
                <a:cs typeface="Times New Roman"/>
              </a:rPr>
              <a:t>.</a:t>
            </a:r>
            <a:r>
              <a:rPr dirty="0" smtClean="0" sz="1450" spc="55">
                <a:latin typeface="Times New Roman"/>
                <a:cs typeface="Times New Roman"/>
              </a:rPr>
              <a:t>5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127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450" spc="0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69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450" spc="0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694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306" y="456712"/>
            <a:ext cx="6227419" cy="1846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3672" y="2328925"/>
            <a:ext cx="6228333" cy="0"/>
          </a:xfrm>
          <a:custGeom>
            <a:avLst/>
            <a:gdLst/>
            <a:ahLst/>
            <a:cxnLst/>
            <a:rect l="l" t="t" r="r" b="b"/>
            <a:pathLst>
              <a:path w="6228333" h="0">
                <a:moveTo>
                  <a:pt x="0" y="0"/>
                </a:moveTo>
                <a:lnTo>
                  <a:pt x="6228333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24306" y="2476018"/>
            <a:ext cx="6313078" cy="6388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23672" y="3140074"/>
            <a:ext cx="6325870" cy="0"/>
          </a:xfrm>
          <a:custGeom>
            <a:avLst/>
            <a:gdLst/>
            <a:ahLst/>
            <a:cxnLst/>
            <a:rect l="l" t="t" r="r" b="b"/>
            <a:pathLst>
              <a:path w="6325870" h="0">
                <a:moveTo>
                  <a:pt x="0" y="0"/>
                </a:moveTo>
                <a:lnTo>
                  <a:pt x="6325870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24306" y="3285041"/>
            <a:ext cx="6236877" cy="12862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23672" y="4597018"/>
            <a:ext cx="6226809" cy="0"/>
          </a:xfrm>
          <a:custGeom>
            <a:avLst/>
            <a:gdLst/>
            <a:ahLst/>
            <a:cxnLst/>
            <a:rect l="l" t="t" r="r" b="b"/>
            <a:pathLst>
              <a:path w="6226809" h="0">
                <a:moveTo>
                  <a:pt x="0" y="0"/>
                </a:moveTo>
                <a:lnTo>
                  <a:pt x="6226809" y="0"/>
                </a:lnTo>
              </a:path>
            </a:pathLst>
          </a:custGeom>
          <a:ln w="226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0972" y="4728590"/>
            <a:ext cx="6671945" cy="2109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32155">
              <a:lnSpc>
                <a:spcPct val="100000"/>
              </a:lnSpc>
            </a:pPr>
            <a:r>
              <a:rPr dirty="0" smtClean="0" sz="1700" b="1">
                <a:latin typeface="Times New Roman"/>
                <a:cs typeface="Times New Roman"/>
              </a:rPr>
              <a:t>Appl</a:t>
            </a:r>
            <a:r>
              <a:rPr dirty="0" smtClean="0" sz="1700" spc="-15" b="1">
                <a:latin typeface="Times New Roman"/>
                <a:cs typeface="Times New Roman"/>
              </a:rPr>
              <a:t>i</a:t>
            </a:r>
            <a:r>
              <a:rPr dirty="0" smtClean="0" sz="1700" spc="0" b="1">
                <a:latin typeface="Times New Roman"/>
                <a:cs typeface="Times New Roman"/>
              </a:rPr>
              <a:t>cat</a:t>
            </a:r>
            <a:r>
              <a:rPr dirty="0" smtClean="0" sz="1700" spc="-15" b="1">
                <a:latin typeface="Times New Roman"/>
                <a:cs typeface="Times New Roman"/>
              </a:rPr>
              <a:t>i</a:t>
            </a:r>
            <a:r>
              <a:rPr dirty="0" smtClean="0" sz="1700" spc="0" b="1">
                <a:latin typeface="Times New Roman"/>
                <a:cs typeface="Times New Roman"/>
              </a:rPr>
              <a:t>ons </a:t>
            </a:r>
            <a:r>
              <a:rPr dirty="0" smtClean="0" sz="1700" spc="-10" b="1">
                <a:latin typeface="Times New Roman"/>
                <a:cs typeface="Times New Roman"/>
              </a:rPr>
              <a:t>o</a:t>
            </a:r>
            <a:r>
              <a:rPr dirty="0" smtClean="0" sz="1700" spc="0" b="1">
                <a:latin typeface="Times New Roman"/>
                <a:cs typeface="Times New Roman"/>
              </a:rPr>
              <a:t>f </a:t>
            </a:r>
            <a:r>
              <a:rPr dirty="0" smtClean="0" sz="1700" spc="-15" b="1">
                <a:latin typeface="Times New Roman"/>
                <a:cs typeface="Times New Roman"/>
              </a:rPr>
              <a:t>c</a:t>
            </a:r>
            <a:r>
              <a:rPr dirty="0" smtClean="0" sz="1700" spc="0" b="1">
                <a:latin typeface="Times New Roman"/>
                <a:cs typeface="Times New Roman"/>
              </a:rPr>
              <a:t>omp</a:t>
            </a:r>
            <a:r>
              <a:rPr dirty="0" smtClean="0" sz="1700" spc="-10" b="1">
                <a:latin typeface="Times New Roman"/>
                <a:cs typeface="Times New Roman"/>
              </a:rPr>
              <a:t>l</a:t>
            </a:r>
            <a:r>
              <a:rPr dirty="0" smtClean="0" sz="1700" spc="0" b="1">
                <a:latin typeface="Times New Roman"/>
                <a:cs typeface="Times New Roman"/>
              </a:rPr>
              <a:t>ex</a:t>
            </a:r>
            <a:r>
              <a:rPr dirty="0" smtClean="0" sz="1700" spc="-10" b="1">
                <a:latin typeface="Times New Roman"/>
                <a:cs typeface="Times New Roman"/>
              </a:rPr>
              <a:t> </a:t>
            </a:r>
            <a:r>
              <a:rPr dirty="0" smtClean="0" sz="1700" spc="0" b="1">
                <a:latin typeface="Times New Roman"/>
                <a:cs typeface="Times New Roman"/>
              </a:rPr>
              <a:t>numbers</a:t>
            </a:r>
            <a:r>
              <a:rPr dirty="0" smtClean="0" sz="1700" spc="-15" b="1">
                <a:latin typeface="Times New Roman"/>
                <a:cs typeface="Times New Roman"/>
              </a:rPr>
              <a:t> </a:t>
            </a:r>
            <a:r>
              <a:rPr dirty="0" smtClean="0" sz="1700" spc="0" b="1">
                <a:latin typeface="Times New Roman"/>
                <a:cs typeface="Times New Roman"/>
              </a:rPr>
              <a:t>to</a:t>
            </a:r>
            <a:r>
              <a:rPr dirty="0" smtClean="0" sz="1700" spc="-10" b="1">
                <a:latin typeface="Times New Roman"/>
                <a:cs typeface="Times New Roman"/>
              </a:rPr>
              <a:t> </a:t>
            </a:r>
            <a:r>
              <a:rPr dirty="0" smtClean="0" sz="1700" spc="-10" b="1">
                <a:latin typeface="Times New Roman"/>
                <a:cs typeface="Times New Roman"/>
              </a:rPr>
              <a:t>A</a:t>
            </a:r>
            <a:r>
              <a:rPr dirty="0" smtClean="0" sz="1700" spc="0" b="1">
                <a:latin typeface="Times New Roman"/>
                <a:cs typeface="Times New Roman"/>
              </a:rPr>
              <a:t>C</a:t>
            </a:r>
            <a:r>
              <a:rPr dirty="0" smtClean="0" sz="1700" spc="5" b="1">
                <a:latin typeface="Times New Roman"/>
                <a:cs typeface="Times New Roman"/>
              </a:rPr>
              <a:t> </a:t>
            </a:r>
            <a:r>
              <a:rPr dirty="0" smtClean="0" sz="1700" spc="-10" b="1">
                <a:latin typeface="Times New Roman"/>
                <a:cs typeface="Times New Roman"/>
              </a:rPr>
              <a:t>l</a:t>
            </a:r>
            <a:r>
              <a:rPr dirty="0" smtClean="0" sz="1700" spc="-10" b="1">
                <a:latin typeface="Times New Roman"/>
                <a:cs typeface="Times New Roman"/>
              </a:rPr>
              <a:t>i</a:t>
            </a:r>
            <a:r>
              <a:rPr dirty="0" smtClean="0" sz="1700" spc="0" b="1">
                <a:latin typeface="Times New Roman"/>
                <a:cs typeface="Times New Roman"/>
              </a:rPr>
              <a:t>near</a:t>
            </a:r>
            <a:r>
              <a:rPr dirty="0" smtClean="0" sz="1700" spc="-10" b="1">
                <a:latin typeface="Times New Roman"/>
                <a:cs typeface="Times New Roman"/>
              </a:rPr>
              <a:t> </a:t>
            </a:r>
            <a:r>
              <a:rPr dirty="0" smtClean="0" sz="1700" spc="0" b="1">
                <a:latin typeface="Times New Roman"/>
                <a:cs typeface="Times New Roman"/>
              </a:rPr>
              <a:t>c</a:t>
            </a:r>
            <a:r>
              <a:rPr dirty="0" smtClean="0" sz="1700" spc="-10" b="1">
                <a:latin typeface="Times New Roman"/>
                <a:cs typeface="Times New Roman"/>
              </a:rPr>
              <a:t>i</a:t>
            </a:r>
            <a:r>
              <a:rPr dirty="0" smtClean="0" sz="1700" spc="0" b="1">
                <a:latin typeface="Times New Roman"/>
                <a:cs typeface="Times New Roman"/>
              </a:rPr>
              <a:t>rcu</a:t>
            </a:r>
            <a:r>
              <a:rPr dirty="0" smtClean="0" sz="1700" spc="-10" b="1">
                <a:latin typeface="Times New Roman"/>
                <a:cs typeface="Times New Roman"/>
              </a:rPr>
              <a:t>i</a:t>
            </a:r>
            <a:r>
              <a:rPr dirty="0" smtClean="0" sz="1700" spc="0" b="1">
                <a:latin typeface="Times New Roman"/>
                <a:cs typeface="Times New Roman"/>
              </a:rPr>
              <a:t>ts</a:t>
            </a:r>
            <a:endParaRPr sz="1700">
              <a:latin typeface="Times New Roman"/>
              <a:cs typeface="Times New Roman"/>
            </a:endParaRPr>
          </a:p>
          <a:p>
            <a:pPr marL="732155" marR="13970">
              <a:lnSpc>
                <a:spcPts val="1610"/>
              </a:lnSpc>
              <a:spcBef>
                <a:spcPts val="3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C)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zed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ip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i="1">
                <a:latin typeface="Times New Roman"/>
                <a:cs typeface="Times New Roman"/>
              </a:rPr>
              <a:t>V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ZI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0" i="1">
                <a:latin typeface="Times New Roman"/>
                <a:cs typeface="Times New Roman"/>
              </a:rPr>
              <a:t>V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volta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e, </a:t>
            </a:r>
            <a:r>
              <a:rPr dirty="0" smtClean="0" sz="1400" spc="0" i="1">
                <a:latin typeface="Times New Roman"/>
                <a:cs typeface="Times New Roman"/>
              </a:rPr>
              <a:t>Z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t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12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274320">
              <a:lnSpc>
                <a:spcPct val="1436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R =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12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b),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4306" y="6933688"/>
            <a:ext cx="1400679" cy="504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23672" y="7464297"/>
            <a:ext cx="1400810" cy="0"/>
          </a:xfrm>
          <a:custGeom>
            <a:avLst/>
            <a:gdLst/>
            <a:ahLst/>
            <a:cxnLst/>
            <a:rect l="l" t="t" r="r" b="b"/>
            <a:pathLst>
              <a:path w="1400810" h="0">
                <a:moveTo>
                  <a:pt x="0" y="0"/>
                </a:moveTo>
                <a:lnTo>
                  <a:pt x="1400810" y="0"/>
                </a:lnTo>
              </a:path>
            </a:pathLst>
          </a:custGeom>
          <a:ln w="226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24306" y="7609944"/>
            <a:ext cx="2219838" cy="23812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23672" y="10017251"/>
            <a:ext cx="2239391" cy="0"/>
          </a:xfrm>
          <a:custGeom>
            <a:avLst/>
            <a:gdLst/>
            <a:ahLst/>
            <a:cxnLst/>
            <a:rect l="l" t="t" r="r" b="b"/>
            <a:pathLst>
              <a:path w="2239391" h="0">
                <a:moveTo>
                  <a:pt x="0" y="0"/>
                </a:moveTo>
                <a:lnTo>
                  <a:pt x="2239391" y="0"/>
                </a:lnTo>
              </a:path>
            </a:pathLst>
          </a:custGeom>
          <a:ln w="226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306" y="456675"/>
            <a:ext cx="6415249" cy="21921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3672" y="2674873"/>
            <a:ext cx="6427978" cy="0"/>
          </a:xfrm>
          <a:custGeom>
            <a:avLst/>
            <a:gdLst/>
            <a:ahLst/>
            <a:cxnLst/>
            <a:rect l="l" t="t" r="r" b="b"/>
            <a:pathLst>
              <a:path w="6427978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24306" y="2820161"/>
            <a:ext cx="5248977" cy="1295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23672" y="4141342"/>
            <a:ext cx="5249545" cy="0"/>
          </a:xfrm>
          <a:custGeom>
            <a:avLst/>
            <a:gdLst/>
            <a:ahLst/>
            <a:cxnLst/>
            <a:rect l="l" t="t" r="r" b="b"/>
            <a:pathLst>
              <a:path w="5249545" h="0">
                <a:moveTo>
                  <a:pt x="0" y="0"/>
                </a:moveTo>
                <a:lnTo>
                  <a:pt x="5249545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24306" y="4287668"/>
            <a:ext cx="5239460" cy="3181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23672" y="7494777"/>
            <a:ext cx="5249545" cy="0"/>
          </a:xfrm>
          <a:custGeom>
            <a:avLst/>
            <a:gdLst/>
            <a:ahLst/>
            <a:cxnLst/>
            <a:rect l="l" t="t" r="r" b="b"/>
            <a:pathLst>
              <a:path w="5249545" h="0">
                <a:moveTo>
                  <a:pt x="0" y="0"/>
                </a:moveTo>
                <a:lnTo>
                  <a:pt x="5249545" y="0"/>
                </a:lnTo>
              </a:path>
            </a:pathLst>
          </a:custGeom>
          <a:ln w="226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24306" y="7640422"/>
            <a:ext cx="1886421" cy="16674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23672" y="9334500"/>
            <a:ext cx="1896110" cy="0"/>
          </a:xfrm>
          <a:custGeom>
            <a:avLst/>
            <a:gdLst/>
            <a:ahLst/>
            <a:cxnLst/>
            <a:rect l="l" t="t" r="r" b="b"/>
            <a:pathLst>
              <a:path w="1896110" h="0">
                <a:moveTo>
                  <a:pt x="0" y="0"/>
                </a:moveTo>
                <a:lnTo>
                  <a:pt x="1896110" y="0"/>
                </a:lnTo>
              </a:path>
            </a:pathLst>
          </a:custGeom>
          <a:ln w="226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24306" y="9478771"/>
            <a:ext cx="2915219" cy="5335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23672" y="10038588"/>
            <a:ext cx="2925191" cy="0"/>
          </a:xfrm>
          <a:custGeom>
            <a:avLst/>
            <a:gdLst/>
            <a:ahLst/>
            <a:cxnLst/>
            <a:rect l="l" t="t" r="r" b="b"/>
            <a:pathLst>
              <a:path w="2925191" h="0">
                <a:moveTo>
                  <a:pt x="0" y="0"/>
                </a:moveTo>
                <a:lnTo>
                  <a:pt x="2925191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306" y="456717"/>
            <a:ext cx="2486506" cy="3686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3672" y="4168774"/>
            <a:ext cx="2506091" cy="0"/>
          </a:xfrm>
          <a:custGeom>
            <a:avLst/>
            <a:gdLst/>
            <a:ahLst/>
            <a:cxnLst/>
            <a:rect l="l" t="t" r="r" b="b"/>
            <a:pathLst>
              <a:path w="2506091" h="0">
                <a:moveTo>
                  <a:pt x="0" y="0"/>
                </a:moveTo>
                <a:lnTo>
                  <a:pt x="2506091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24306" y="4313670"/>
            <a:ext cx="5382190" cy="1419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23672" y="5758560"/>
            <a:ext cx="5402326" cy="0"/>
          </a:xfrm>
          <a:custGeom>
            <a:avLst/>
            <a:gdLst/>
            <a:ahLst/>
            <a:cxnLst/>
            <a:rect l="l" t="t" r="r" b="b"/>
            <a:pathLst>
              <a:path w="5402326" h="0">
                <a:moveTo>
                  <a:pt x="0" y="0"/>
                </a:moveTo>
                <a:lnTo>
                  <a:pt x="5402326" y="0"/>
                </a:lnTo>
              </a:path>
            </a:pathLst>
          </a:custGeom>
          <a:ln w="226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24306" y="5905091"/>
            <a:ext cx="6046506" cy="39049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23672" y="9838943"/>
            <a:ext cx="6054598" cy="0"/>
          </a:xfrm>
          <a:custGeom>
            <a:avLst/>
            <a:gdLst/>
            <a:ahLst/>
            <a:cxnLst/>
            <a:rect l="l" t="t" r="r" b="b"/>
            <a:pathLst>
              <a:path w="6054598" h="0">
                <a:moveTo>
                  <a:pt x="0" y="0"/>
                </a:moveTo>
                <a:lnTo>
                  <a:pt x="6054598" y="0"/>
                </a:lnTo>
              </a:path>
            </a:pathLst>
          </a:custGeom>
          <a:ln w="226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2884" y="8800394"/>
            <a:ext cx="83370" cy="0"/>
          </a:xfrm>
          <a:custGeom>
            <a:avLst/>
            <a:gdLst/>
            <a:ahLst/>
            <a:cxnLst/>
            <a:rect l="l" t="t" r="r" b="b"/>
            <a:pathLst>
              <a:path w="83370" h="0">
                <a:moveTo>
                  <a:pt x="0" y="0"/>
                </a:moveTo>
                <a:lnTo>
                  <a:pt x="83370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865850" y="8755513"/>
            <a:ext cx="0" cy="225202"/>
          </a:xfrm>
          <a:custGeom>
            <a:avLst/>
            <a:gdLst/>
            <a:ahLst/>
            <a:cxnLst/>
            <a:rect l="l" t="t" r="r" b="b"/>
            <a:pathLst>
              <a:path w="0" h="225202">
                <a:moveTo>
                  <a:pt x="0" y="0"/>
                </a:moveTo>
                <a:lnTo>
                  <a:pt x="0" y="225202"/>
                </a:lnTo>
              </a:path>
            </a:pathLst>
          </a:custGeom>
          <a:ln w="79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982750" y="8755513"/>
            <a:ext cx="0" cy="225202"/>
          </a:xfrm>
          <a:custGeom>
            <a:avLst/>
            <a:gdLst/>
            <a:ahLst/>
            <a:cxnLst/>
            <a:rect l="l" t="t" r="r" b="b"/>
            <a:pathLst>
              <a:path w="0" h="225202">
                <a:moveTo>
                  <a:pt x="0" y="0"/>
                </a:moveTo>
                <a:lnTo>
                  <a:pt x="0" y="225202"/>
                </a:lnTo>
              </a:path>
            </a:pathLst>
          </a:custGeom>
          <a:ln w="79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37620" y="9186268"/>
            <a:ext cx="0" cy="226199"/>
          </a:xfrm>
          <a:custGeom>
            <a:avLst/>
            <a:gdLst/>
            <a:ahLst/>
            <a:cxnLst/>
            <a:rect l="l" t="t" r="r" b="b"/>
            <a:pathLst>
              <a:path w="0" h="226199">
                <a:moveTo>
                  <a:pt x="0" y="0"/>
                </a:moveTo>
                <a:lnTo>
                  <a:pt x="0" y="226199"/>
                </a:lnTo>
              </a:path>
            </a:pathLst>
          </a:custGeom>
          <a:ln w="77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54612" y="9186268"/>
            <a:ext cx="0" cy="226199"/>
          </a:xfrm>
          <a:custGeom>
            <a:avLst/>
            <a:gdLst/>
            <a:ahLst/>
            <a:cxnLst/>
            <a:rect l="l" t="t" r="r" b="b"/>
            <a:pathLst>
              <a:path w="0" h="226199">
                <a:moveTo>
                  <a:pt x="0" y="0"/>
                </a:moveTo>
                <a:lnTo>
                  <a:pt x="0" y="226199"/>
                </a:lnTo>
              </a:path>
            </a:pathLst>
          </a:custGeom>
          <a:ln w="77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220252" y="9231572"/>
            <a:ext cx="83458" cy="0"/>
          </a:xfrm>
          <a:custGeom>
            <a:avLst/>
            <a:gdLst/>
            <a:ahLst/>
            <a:cxnLst/>
            <a:rect l="l" t="t" r="r" b="b"/>
            <a:pathLst>
              <a:path w="83458" h="0">
                <a:moveTo>
                  <a:pt x="0" y="0"/>
                </a:moveTo>
                <a:lnTo>
                  <a:pt x="83458" y="0"/>
                </a:lnTo>
              </a:path>
            </a:pathLst>
          </a:custGeom>
          <a:ln w="7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978463" y="9314721"/>
            <a:ext cx="24182" cy="13856"/>
          </a:xfrm>
          <a:custGeom>
            <a:avLst/>
            <a:gdLst/>
            <a:ahLst/>
            <a:cxnLst/>
            <a:rect l="l" t="t" r="r" b="b"/>
            <a:pathLst>
              <a:path w="24182" h="13856">
                <a:moveTo>
                  <a:pt x="0" y="13856"/>
                </a:moveTo>
                <a:lnTo>
                  <a:pt x="24182" y="0"/>
                </a:lnTo>
              </a:path>
            </a:pathLst>
          </a:custGeom>
          <a:ln w="75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002645" y="9318466"/>
            <a:ext cx="35484" cy="80145"/>
          </a:xfrm>
          <a:custGeom>
            <a:avLst/>
            <a:gdLst/>
            <a:ahLst/>
            <a:cxnLst/>
            <a:rect l="l" t="t" r="r" b="b"/>
            <a:pathLst>
              <a:path w="35484" h="80145">
                <a:moveTo>
                  <a:pt x="0" y="0"/>
                </a:moveTo>
                <a:lnTo>
                  <a:pt x="35484" y="80145"/>
                </a:lnTo>
              </a:path>
            </a:pathLst>
          </a:custGeom>
          <a:ln w="158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042033" y="9166794"/>
            <a:ext cx="46396" cy="231816"/>
          </a:xfrm>
          <a:custGeom>
            <a:avLst/>
            <a:gdLst/>
            <a:ahLst/>
            <a:cxnLst/>
            <a:rect l="l" t="t" r="r" b="b"/>
            <a:pathLst>
              <a:path w="46396" h="231816">
                <a:moveTo>
                  <a:pt x="0" y="231816"/>
                </a:moveTo>
                <a:lnTo>
                  <a:pt x="46396" y="0"/>
                </a:lnTo>
              </a:path>
            </a:pathLst>
          </a:custGeom>
          <a:ln w="77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088430" y="9166794"/>
            <a:ext cx="230876" cy="0"/>
          </a:xfrm>
          <a:custGeom>
            <a:avLst/>
            <a:gdLst/>
            <a:ahLst/>
            <a:cxnLst/>
            <a:rect l="l" t="t" r="r" b="b"/>
            <a:pathLst>
              <a:path w="230876" h="0">
                <a:moveTo>
                  <a:pt x="0" y="0"/>
                </a:moveTo>
                <a:lnTo>
                  <a:pt x="230876" y="0"/>
                </a:lnTo>
              </a:path>
            </a:pathLst>
          </a:custGeom>
          <a:ln w="7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10422" y="443991"/>
            <a:ext cx="6737350" cy="8952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ebr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pert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7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baseline="-3968" sz="2100">
                <a:latin typeface="Times New Roman"/>
                <a:cs typeface="Times New Roman"/>
              </a:rPr>
              <a:t>If </a:t>
            </a:r>
            <a:r>
              <a:rPr dirty="0" smtClean="0" baseline="-3968" sz="2100" spc="-179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baseline="-22875" sz="1275" spc="37">
                <a:latin typeface="Times New Roman"/>
                <a:cs typeface="Times New Roman"/>
              </a:rPr>
              <a:t>1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baseline="-22875" sz="1275" spc="6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37">
                <a:latin typeface="Times New Roman"/>
                <a:cs typeface="Times New Roman"/>
              </a:rPr>
              <a:t>1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baseline="-22875" sz="1275" spc="-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37">
                <a:latin typeface="Times New Roman"/>
                <a:cs typeface="Times New Roman"/>
              </a:rPr>
              <a:t>1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baseline="-22875" sz="1275" spc="104">
                <a:latin typeface="Times New Roman"/>
                <a:cs typeface="Times New Roman"/>
              </a:rPr>
              <a:t> </a:t>
            </a:r>
            <a:r>
              <a:rPr dirty="0" smtClean="0" baseline="-3968" sz="2100" spc="0">
                <a:latin typeface="Times New Roman"/>
                <a:cs typeface="Times New Roman"/>
              </a:rPr>
              <a:t>a</a:t>
            </a:r>
            <a:r>
              <a:rPr dirty="0" smtClean="0" baseline="-3968" sz="2100" spc="7">
                <a:latin typeface="Times New Roman"/>
                <a:cs typeface="Times New Roman"/>
              </a:rPr>
              <a:t>n</a:t>
            </a:r>
            <a:r>
              <a:rPr dirty="0" smtClean="0" baseline="-3968" sz="2100" spc="0">
                <a:latin typeface="Times New Roman"/>
                <a:cs typeface="Times New Roman"/>
              </a:rPr>
              <a:t>d </a:t>
            </a:r>
            <a:r>
              <a:rPr dirty="0" smtClean="0" baseline="-3968" sz="2100" spc="-172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z</a:t>
            </a:r>
            <a:r>
              <a:rPr dirty="0" smtClean="0" baseline="-22875" sz="1275" spc="37">
                <a:latin typeface="Times New Roman"/>
                <a:cs typeface="Times New Roman"/>
              </a:rPr>
              <a:t>2</a:t>
            </a:r>
            <a:r>
              <a:rPr dirty="0" smtClean="0" baseline="-22875" sz="1275" spc="37">
                <a:latin typeface="Times New Roman"/>
                <a:cs typeface="Times New Roman"/>
              </a:rPr>
              <a:t>  </a:t>
            </a:r>
            <a:r>
              <a:rPr dirty="0" smtClean="0" baseline="-22875" sz="1275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x</a:t>
            </a:r>
            <a:r>
              <a:rPr dirty="0" smtClean="0" baseline="-22875" sz="1275" spc="37">
                <a:latin typeface="Times New Roman"/>
                <a:cs typeface="Times New Roman"/>
              </a:rPr>
              <a:t>2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y</a:t>
            </a:r>
            <a:r>
              <a:rPr dirty="0" smtClean="0" baseline="-22875" sz="1275" spc="37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3968" sz="2100" spc="0">
                <a:latin typeface="Times New Roman"/>
                <a:cs typeface="Times New Roman"/>
              </a:rPr>
              <a:t>,</a:t>
            </a:r>
            <a:r>
              <a:rPr dirty="0" smtClean="0" baseline="-3968" sz="2100" spc="-7">
                <a:latin typeface="Times New Roman"/>
                <a:cs typeface="Times New Roman"/>
              </a:rPr>
              <a:t> </a:t>
            </a:r>
            <a:r>
              <a:rPr dirty="0" smtClean="0" baseline="-3968" sz="2100" spc="0">
                <a:latin typeface="Times New Roman"/>
                <a:cs typeface="Times New Roman"/>
              </a:rPr>
              <a:t>the</a:t>
            </a:r>
            <a:r>
              <a:rPr dirty="0" smtClean="0" baseline="-3968" sz="2100" spc="7">
                <a:latin typeface="Times New Roman"/>
                <a:cs typeface="Times New Roman"/>
              </a:rPr>
              <a:t>n</a:t>
            </a:r>
            <a:r>
              <a:rPr dirty="0" smtClean="0" baseline="-3968" sz="2100" spc="0">
                <a:latin typeface="Times New Roman"/>
                <a:cs typeface="Times New Roman"/>
              </a:rPr>
              <a:t>:</a:t>
            </a:r>
            <a:endParaRPr baseline="-3968" sz="21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0"/>
              </a:spcBef>
            </a:pPr>
            <a:endParaRPr sz="1000"/>
          </a:p>
          <a:p>
            <a:pPr marL="161925" indent="-149860">
              <a:lnSpc>
                <a:spcPct val="100000"/>
              </a:lnSpc>
              <a:buAutoNum type="arabicPlain"/>
              <a:tabLst>
                <a:tab pos="161925" algn="l"/>
              </a:tabLst>
            </a:pPr>
            <a:r>
              <a:rPr dirty="0" smtClean="0" sz="1400" spc="0" b="1" u="heavy">
                <a:latin typeface="Times New Roman"/>
                <a:cs typeface="Times New Roman"/>
              </a:rPr>
              <a:t>Equa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4"/>
              </a:spcBef>
              <a:buAutoNum type="arabicPlain"/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baseline="3831" sz="2175" spc="44">
                <a:latin typeface="Times New Roman"/>
                <a:cs typeface="Times New Roman"/>
              </a:rPr>
              <a:t>z</a:t>
            </a:r>
            <a:r>
              <a:rPr dirty="0" smtClean="0" baseline="-16339" sz="1275" spc="37">
                <a:latin typeface="Times New Roman"/>
                <a:cs typeface="Times New Roman"/>
              </a:rPr>
              <a:t>1</a:t>
            </a:r>
            <a:r>
              <a:rPr dirty="0" smtClean="0" baseline="-16339" sz="1275" spc="37">
                <a:latin typeface="Times New Roman"/>
                <a:cs typeface="Times New Roman"/>
              </a:rPr>
              <a:t> </a:t>
            </a:r>
            <a:r>
              <a:rPr dirty="0" smtClean="0" baseline="-16339" sz="1275" spc="67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22">
                <a:latin typeface="Times New Roman"/>
                <a:cs typeface="Times New Roman"/>
              </a:rPr>
              <a:t> </a:t>
            </a:r>
            <a:r>
              <a:rPr dirty="0" smtClean="0" baseline="3831" sz="2175" spc="97">
                <a:latin typeface="Times New Roman"/>
                <a:cs typeface="Times New Roman"/>
              </a:rPr>
              <a:t>x</a:t>
            </a:r>
            <a:r>
              <a:rPr dirty="0" smtClean="0" baseline="-16339" sz="1275" spc="37">
                <a:latin typeface="Times New Roman"/>
                <a:cs typeface="Times New Roman"/>
              </a:rPr>
              <a:t>1</a:t>
            </a:r>
            <a:r>
              <a:rPr dirty="0" smtClean="0" baseline="-16339" sz="1275" spc="37">
                <a:latin typeface="Times New Roman"/>
                <a:cs typeface="Times New Roman"/>
              </a:rPr>
              <a:t> </a:t>
            </a:r>
            <a:r>
              <a:rPr dirty="0" smtClean="0" baseline="-16339" sz="1275" spc="-44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</a:t>
            </a:r>
            <a:r>
              <a:rPr dirty="0" smtClean="0" baseline="3831" sz="2175" spc="112">
                <a:latin typeface="Times New Roman"/>
                <a:cs typeface="Times New Roman"/>
              </a:rPr>
              <a:t> </a:t>
            </a:r>
            <a:r>
              <a:rPr dirty="0" smtClean="0" baseline="3831" sz="2175" spc="44">
                <a:latin typeface="Times New Roman"/>
                <a:cs typeface="Times New Roman"/>
              </a:rPr>
              <a:t>j</a:t>
            </a:r>
            <a:r>
              <a:rPr dirty="0" smtClean="0" baseline="3831" sz="2175" spc="-277">
                <a:latin typeface="Times New Roman"/>
                <a:cs typeface="Times New Roman"/>
              </a:rPr>
              <a:t> </a:t>
            </a:r>
            <a:r>
              <a:rPr dirty="0" smtClean="0" baseline="3831" sz="2175" spc="22">
                <a:latin typeface="Times New Roman"/>
                <a:cs typeface="Times New Roman"/>
              </a:rPr>
              <a:t>y</a:t>
            </a:r>
            <a:r>
              <a:rPr dirty="0" smtClean="0" baseline="-16339" sz="1275" spc="37">
                <a:latin typeface="Times New Roman"/>
                <a:cs typeface="Times New Roman"/>
              </a:rPr>
              <a:t>1</a:t>
            </a:r>
            <a:r>
              <a:rPr dirty="0" smtClean="0" baseline="-16339" sz="1275" spc="37">
                <a:latin typeface="Times New Roman"/>
                <a:cs typeface="Times New Roman"/>
              </a:rPr>
              <a:t> </a:t>
            </a:r>
            <a:r>
              <a:rPr dirty="0" smtClean="0" baseline="-16339" sz="1275" spc="12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baseline="3831" sz="2175" spc="187">
                <a:latin typeface="Times New Roman"/>
                <a:cs typeface="Times New Roman"/>
              </a:rPr>
              <a:t>z</a:t>
            </a:r>
            <a:r>
              <a:rPr dirty="0" smtClean="0" baseline="-16339" sz="1275" spc="37">
                <a:latin typeface="Times New Roman"/>
                <a:cs typeface="Times New Roman"/>
              </a:rPr>
              <a:t>2</a:t>
            </a:r>
            <a:r>
              <a:rPr dirty="0" smtClean="0" baseline="-16339" sz="1275" spc="37">
                <a:latin typeface="Times New Roman"/>
                <a:cs typeface="Times New Roman"/>
              </a:rPr>
              <a:t>  </a:t>
            </a:r>
            <a:r>
              <a:rPr dirty="0" smtClean="0" baseline="-16339" sz="1275" spc="-157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15">
                <a:latin typeface="Times New Roman"/>
                <a:cs typeface="Times New Roman"/>
              </a:rPr>
              <a:t> </a:t>
            </a:r>
            <a:r>
              <a:rPr dirty="0" smtClean="0" baseline="3831" sz="2175" spc="247">
                <a:latin typeface="Times New Roman"/>
                <a:cs typeface="Times New Roman"/>
              </a:rPr>
              <a:t>x</a:t>
            </a:r>
            <a:r>
              <a:rPr dirty="0" smtClean="0" baseline="-16339" sz="1275" spc="37">
                <a:latin typeface="Times New Roman"/>
                <a:cs typeface="Times New Roman"/>
              </a:rPr>
              <a:t>2</a:t>
            </a:r>
            <a:r>
              <a:rPr dirty="0" smtClean="0" baseline="-16339" sz="1275" spc="37">
                <a:latin typeface="Times New Roman"/>
                <a:cs typeface="Times New Roman"/>
              </a:rPr>
              <a:t> </a:t>
            </a:r>
            <a:r>
              <a:rPr dirty="0" smtClean="0" baseline="-16339" sz="1275" spc="44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</a:t>
            </a:r>
            <a:r>
              <a:rPr dirty="0" smtClean="0" baseline="3831" sz="2175" spc="104">
                <a:latin typeface="Times New Roman"/>
                <a:cs typeface="Times New Roman"/>
              </a:rPr>
              <a:t> </a:t>
            </a:r>
            <a:r>
              <a:rPr dirty="0" smtClean="0" baseline="3831" sz="2175" spc="44">
                <a:latin typeface="Times New Roman"/>
                <a:cs typeface="Times New Roman"/>
              </a:rPr>
              <a:t>j</a:t>
            </a:r>
            <a:r>
              <a:rPr dirty="0" smtClean="0" baseline="3831" sz="2175" spc="-277">
                <a:latin typeface="Times New Roman"/>
                <a:cs typeface="Times New Roman"/>
              </a:rPr>
              <a:t> </a:t>
            </a:r>
            <a:r>
              <a:rPr dirty="0" smtClean="0" baseline="3831" sz="2175" spc="172">
                <a:latin typeface="Times New Roman"/>
                <a:cs typeface="Times New Roman"/>
              </a:rPr>
              <a:t>y</a:t>
            </a:r>
            <a:r>
              <a:rPr dirty="0" smtClean="0" baseline="-16339" sz="1275" spc="37">
                <a:latin typeface="Times New Roman"/>
                <a:cs typeface="Times New Roman"/>
              </a:rPr>
              <a:t>2</a:t>
            </a:r>
            <a:r>
              <a:rPr dirty="0" smtClean="0" baseline="-16339" sz="1275" spc="37">
                <a:latin typeface="Times New Roman"/>
                <a:cs typeface="Times New Roman"/>
              </a:rPr>
              <a:t>  </a:t>
            </a:r>
            <a:r>
              <a:rPr dirty="0" smtClean="0" baseline="-16339" sz="1275" spc="-82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baseline="3831" sz="2175" spc="104">
                <a:latin typeface="Times New Roman"/>
                <a:cs typeface="Times New Roman"/>
              </a:rPr>
              <a:t>x</a:t>
            </a:r>
            <a:r>
              <a:rPr dirty="0" smtClean="0" baseline="-16339" sz="1275" spc="37">
                <a:latin typeface="Times New Roman"/>
                <a:cs typeface="Times New Roman"/>
              </a:rPr>
              <a:t>1</a:t>
            </a:r>
            <a:r>
              <a:rPr dirty="0" smtClean="0" baseline="-16339" sz="1275" spc="37">
                <a:latin typeface="Times New Roman"/>
                <a:cs typeface="Times New Roman"/>
              </a:rPr>
              <a:t> </a:t>
            </a:r>
            <a:r>
              <a:rPr dirty="0" smtClean="0" baseline="-16339" sz="1275" spc="7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30">
                <a:latin typeface="Times New Roman"/>
                <a:cs typeface="Times New Roman"/>
              </a:rPr>
              <a:t> </a:t>
            </a:r>
            <a:r>
              <a:rPr dirty="0" smtClean="0" baseline="3831" sz="2175" spc="247">
                <a:latin typeface="Times New Roman"/>
                <a:cs typeface="Times New Roman"/>
              </a:rPr>
              <a:t>x</a:t>
            </a:r>
            <a:r>
              <a:rPr dirty="0" smtClean="0" baseline="-16339" sz="1275" spc="37">
                <a:latin typeface="Times New Roman"/>
                <a:cs typeface="Times New Roman"/>
              </a:rPr>
              <a:t>2</a:t>
            </a:r>
            <a:endParaRPr baseline="-16339" sz="1275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"/>
              </a:spcBef>
            </a:pPr>
            <a:endParaRPr sz="600"/>
          </a:p>
          <a:p>
            <a:pPr marL="12700" marR="2040889">
              <a:lnSpc>
                <a:spcPct val="1323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baseline="3831" sz="2175" spc="22">
                <a:latin typeface="Times New Roman"/>
                <a:cs typeface="Times New Roman"/>
              </a:rPr>
              <a:t>y</a:t>
            </a:r>
            <a:r>
              <a:rPr dirty="0" smtClean="0" baseline="-16339" sz="1275" spc="37">
                <a:latin typeface="Times New Roman"/>
                <a:cs typeface="Times New Roman"/>
              </a:rPr>
              <a:t>1</a:t>
            </a:r>
            <a:r>
              <a:rPr dirty="0" smtClean="0" baseline="-16339" sz="1275" spc="37">
                <a:latin typeface="Times New Roman"/>
                <a:cs typeface="Times New Roman"/>
              </a:rPr>
              <a:t> </a:t>
            </a:r>
            <a:r>
              <a:rPr dirty="0" smtClean="0" baseline="-16339" sz="1275" spc="7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75">
                <a:latin typeface="Times New Roman"/>
                <a:cs typeface="Times New Roman"/>
              </a:rPr>
              <a:t> </a:t>
            </a:r>
            <a:r>
              <a:rPr dirty="0" smtClean="0" baseline="3831" sz="2175" spc="172">
                <a:latin typeface="Times New Roman"/>
                <a:cs typeface="Times New Roman"/>
              </a:rPr>
              <a:t>y</a:t>
            </a:r>
            <a:r>
              <a:rPr dirty="0" smtClean="0" baseline="-16339" sz="1275" spc="37">
                <a:latin typeface="Times New Roman"/>
                <a:cs typeface="Times New Roman"/>
              </a:rPr>
              <a:t>2</a:t>
            </a:r>
            <a:r>
              <a:rPr dirty="0" smtClean="0" baseline="-16339" sz="1275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inary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baseline="-3968" sz="2100" spc="0">
                <a:latin typeface="Times New Roman"/>
                <a:cs typeface="Times New Roman"/>
              </a:rPr>
              <a:t>If </a:t>
            </a:r>
            <a:r>
              <a:rPr dirty="0" smtClean="0" baseline="-3968" sz="2100" spc="-179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6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  </a:t>
            </a:r>
            <a:r>
              <a:rPr dirty="0" smtClean="0" baseline="-22875" sz="1275" spc="15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-112">
                <a:latin typeface="Times New Roman"/>
                <a:cs typeface="Times New Roman"/>
              </a:rPr>
              <a:t> 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1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-15">
                <a:latin typeface="Times New Roman"/>
                <a:cs typeface="Times New Roman"/>
              </a:rPr>
              <a:t> 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1000"/>
              </a:lnSpc>
              <a:spcBef>
                <a:spcPts val="60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3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v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 y that satisfy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  <a:spcBef>
                <a:spcPts val="375"/>
              </a:spcBef>
            </a:pP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y</a:t>
            </a:r>
            <a:r>
              <a:rPr dirty="0" smtClean="0" sz="1950" spc="2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j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y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b="1" u="heavy">
                <a:latin typeface="Times New Roman"/>
                <a:cs typeface="Times New Roman"/>
              </a:rPr>
              <a:t>uti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45085" marR="5280025" indent="-33020">
              <a:lnSpc>
                <a:spcPct val="128299"/>
              </a:lnSpc>
              <a:spcBef>
                <a:spcPts val="215"/>
              </a:spcBef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Symbol"/>
                <a:cs typeface="Symbol"/>
              </a:rPr>
              <a:t>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Symbol"/>
                <a:cs typeface="Symbol"/>
              </a:rPr>
              <a:t>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</a:t>
            </a:r>
            <a:r>
              <a:rPr dirty="0" smtClean="0" sz="1450" spc="-120">
                <a:latin typeface="Times New Roman"/>
                <a:cs typeface="Times New Roman"/>
              </a:rPr>
              <a:t>(</a:t>
            </a:r>
            <a:r>
              <a:rPr dirty="0" smtClean="0" sz="1450" spc="-10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r>
              <a:rPr dirty="0" smtClean="0" sz="1450" spc="25">
                <a:latin typeface="Times New Roman"/>
                <a:cs typeface="Times New Roman"/>
              </a:rPr>
              <a:t> 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Symbol"/>
                <a:cs typeface="Symbol"/>
              </a:rPr>
              <a:t>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Symbol"/>
                <a:cs typeface="Symbol"/>
              </a:rPr>
              <a:t>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</a:t>
            </a:r>
            <a:r>
              <a:rPr dirty="0" smtClean="0" sz="1450" spc="45">
                <a:latin typeface="Times New Roman"/>
                <a:cs typeface="Times New Roman"/>
              </a:rPr>
              <a:t>(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2,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o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tain: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6"/>
              </a:spcBef>
            </a:pPr>
            <a:endParaRPr sz="750"/>
          </a:p>
          <a:p>
            <a:pPr marL="41910">
              <a:lnSpc>
                <a:spcPct val="100000"/>
              </a:lnSpc>
            </a:pP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MT Extra"/>
                <a:cs typeface="MT Extra"/>
              </a:rPr>
              <a:t>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9"/>
              </a:spcBef>
            </a:pPr>
            <a:endParaRPr sz="1000"/>
          </a:p>
          <a:p>
            <a:pPr marL="161925" indent="-149860">
              <a:lnSpc>
                <a:spcPct val="100000"/>
              </a:lnSpc>
              <a:buAutoNum type="arabicPlain" startAt="2"/>
              <a:tabLst>
                <a:tab pos="161925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ddi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42545">
              <a:lnSpc>
                <a:spcPct val="100000"/>
              </a:lnSpc>
              <a:spcBef>
                <a:spcPts val="370"/>
              </a:spcBef>
            </a:pPr>
            <a:r>
              <a:rPr dirty="0" smtClean="0" sz="1450" spc="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15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-112">
                <a:latin typeface="Times New Roman"/>
                <a:cs typeface="Times New Roman"/>
              </a:rPr>
              <a:t> </a:t>
            </a:r>
            <a:r>
              <a:rPr dirty="0" smtClean="0" sz="1950" spc="35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-15">
                <a:latin typeface="Times New Roman"/>
                <a:cs typeface="Times New Roman"/>
              </a:rPr>
              <a:t> 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-15">
                <a:latin typeface="Times New Roman"/>
                <a:cs typeface="Times New Roman"/>
              </a:rPr>
              <a:t> </a:t>
            </a:r>
            <a:r>
              <a:rPr dirty="0" smtClean="0" sz="1950" spc="30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j</a:t>
            </a:r>
            <a:r>
              <a:rPr dirty="0" smtClean="0" sz="1950" spc="-13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-15">
                <a:latin typeface="Times New Roman"/>
                <a:cs typeface="Times New Roman"/>
              </a:rPr>
              <a:t> 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900"/>
              </a:lnSpc>
              <a:spcBef>
                <a:spcPts val="23"/>
              </a:spcBef>
            </a:pPr>
            <a:endParaRPr sz="900"/>
          </a:p>
          <a:p>
            <a:pPr marL="161925" indent="-149860">
              <a:lnSpc>
                <a:spcPct val="100000"/>
              </a:lnSpc>
              <a:buAutoNum type="arabicPlain" startAt="3"/>
              <a:tabLst>
                <a:tab pos="161925" algn="l"/>
              </a:tabLst>
            </a:pPr>
            <a:r>
              <a:rPr dirty="0" smtClean="0" sz="1400" spc="0" b="1" u="heavy">
                <a:latin typeface="Times New Roman"/>
                <a:cs typeface="Times New Roman"/>
              </a:rPr>
              <a:t>Subtra</a:t>
            </a:r>
            <a:r>
              <a:rPr dirty="0" smtClean="0" sz="1400" spc="0" b="1" u="heavy">
                <a:latin typeface="Times New Roman"/>
                <a:cs typeface="Times New Roman"/>
              </a:rPr>
              <a:t>ct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42545">
              <a:lnSpc>
                <a:spcPct val="100000"/>
              </a:lnSpc>
              <a:spcBef>
                <a:spcPts val="370"/>
              </a:spcBef>
            </a:pPr>
            <a:r>
              <a:rPr dirty="0" smtClean="0" sz="1450" spc="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6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15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-112">
                <a:latin typeface="Times New Roman"/>
                <a:cs typeface="Times New Roman"/>
              </a:rPr>
              <a:t> </a:t>
            </a:r>
            <a:r>
              <a:rPr dirty="0" smtClean="0" sz="1950" spc="35">
                <a:latin typeface="Symbol"/>
                <a:cs typeface="Symbol"/>
              </a:rPr>
              <a:t>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-15">
                <a:latin typeface="Times New Roman"/>
                <a:cs typeface="Times New Roman"/>
              </a:rPr>
              <a:t> 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5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6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-15">
                <a:latin typeface="Times New Roman"/>
                <a:cs typeface="Times New Roman"/>
              </a:rPr>
              <a:t> </a:t>
            </a:r>
            <a:r>
              <a:rPr dirty="0" smtClean="0" sz="1950" spc="35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j</a:t>
            </a:r>
            <a:r>
              <a:rPr dirty="0" smtClean="0" sz="1950" spc="-13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6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-15">
                <a:latin typeface="Times New Roman"/>
                <a:cs typeface="Times New Roman"/>
              </a:rPr>
              <a:t> 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marL="161925" indent="-149860">
              <a:lnSpc>
                <a:spcPct val="100000"/>
              </a:lnSpc>
              <a:buAutoNum type="arabicPlain" startAt="4"/>
              <a:tabLst>
                <a:tab pos="161925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42545">
              <a:lnSpc>
                <a:spcPct val="100000"/>
              </a:lnSpc>
              <a:spcBef>
                <a:spcPts val="370"/>
              </a:spcBef>
            </a:pPr>
            <a:r>
              <a:rPr dirty="0" smtClean="0" sz="1450" spc="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142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15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-112">
                <a:latin typeface="Times New Roman"/>
                <a:cs typeface="Times New Roman"/>
              </a:rPr>
              <a:t> 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-15">
                <a:latin typeface="Times New Roman"/>
                <a:cs typeface="Times New Roman"/>
              </a:rPr>
              <a:t> 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142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104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52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104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5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142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15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142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104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-15">
                <a:latin typeface="Times New Roman"/>
                <a:cs typeface="Times New Roman"/>
              </a:rPr>
              <a:t> </a:t>
            </a:r>
            <a:r>
              <a:rPr dirty="0" smtClean="0" sz="1950" spc="35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j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104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x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-112">
                <a:latin typeface="Times New Roman"/>
                <a:cs typeface="Times New Roman"/>
              </a:rPr>
              <a:t> 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1100"/>
              </a:lnSpc>
              <a:spcBef>
                <a:spcPts val="84"/>
              </a:spcBef>
            </a:pPr>
            <a:endParaRPr sz="1100"/>
          </a:p>
          <a:p>
            <a:pPr marL="36195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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*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j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j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7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Times New Roman"/>
                <a:cs typeface="Times New Roman"/>
              </a:rPr>
              <a:t>z</a:t>
            </a:r>
            <a:r>
              <a:rPr dirty="0" smtClean="0" baseline="3831" sz="2175" spc="-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-15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x</a:t>
            </a:r>
            <a:r>
              <a:rPr dirty="0" smtClean="0" baseline="3831" sz="2175" spc="-7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</a:t>
            </a:r>
            <a:r>
              <a:rPr dirty="0" smtClean="0" baseline="3831" sz="2175" spc="89">
                <a:latin typeface="Times New Roman"/>
                <a:cs typeface="Times New Roman"/>
              </a:rPr>
              <a:t> </a:t>
            </a:r>
            <a:r>
              <a:rPr dirty="0" smtClean="0" baseline="3831" sz="2175" spc="37">
                <a:latin typeface="Times New Roman"/>
                <a:cs typeface="Times New Roman"/>
              </a:rPr>
              <a:t>j</a:t>
            </a:r>
            <a:r>
              <a:rPr dirty="0" smtClean="0" baseline="3831" sz="2175" spc="-300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y</a:t>
            </a:r>
            <a:r>
              <a:rPr dirty="0" smtClean="0" baseline="3831" sz="2175" spc="-20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5"/>
              </a:spcBef>
            </a:pPr>
            <a:endParaRPr sz="900"/>
          </a:p>
          <a:p>
            <a:pPr marL="42545">
              <a:lnSpc>
                <a:spcPct val="100000"/>
              </a:lnSpc>
            </a:pPr>
            <a:r>
              <a:rPr dirty="0" smtClean="0" sz="1450" spc="45">
                <a:latin typeface="Times New Roman"/>
                <a:cs typeface="Times New Roman"/>
              </a:rPr>
              <a:t>z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z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j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y</a:t>
            </a:r>
            <a:r>
              <a:rPr dirty="0" smtClean="0" sz="1950" spc="-75">
                <a:latin typeface="Symbol"/>
                <a:cs typeface="Symbol"/>
              </a:rPr>
              <a:t>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j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y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j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y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j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y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z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baseline="58823" sz="1275" spc="37">
                <a:latin typeface="Times New Roman"/>
                <a:cs typeface="Times New Roman"/>
              </a:rPr>
              <a:t>2</a:t>
            </a:r>
            <a:endParaRPr baseline="58823" sz="1275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689610" algn="l"/>
              </a:tabLst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6002" y="1014226"/>
            <a:ext cx="197211" cy="0"/>
          </a:xfrm>
          <a:custGeom>
            <a:avLst/>
            <a:gdLst/>
            <a:ahLst/>
            <a:cxnLst/>
            <a:rect l="l" t="t" r="r" b="b"/>
            <a:pathLst>
              <a:path w="197211" h="0">
                <a:moveTo>
                  <a:pt x="0" y="0"/>
                </a:moveTo>
                <a:lnTo>
                  <a:pt x="19721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867271" y="1014226"/>
            <a:ext cx="681646" cy="0"/>
          </a:xfrm>
          <a:custGeom>
            <a:avLst/>
            <a:gdLst/>
            <a:ahLst/>
            <a:cxnLst/>
            <a:rect l="l" t="t" r="r" b="b"/>
            <a:pathLst>
              <a:path w="681646" h="0">
                <a:moveTo>
                  <a:pt x="0" y="0"/>
                </a:moveTo>
                <a:lnTo>
                  <a:pt x="68164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0972" y="443991"/>
            <a:ext cx="1109980" cy="664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5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5"/>
              </a:spcBef>
            </a:pPr>
            <a:endParaRPr sz="750"/>
          </a:p>
          <a:p>
            <a:pPr marL="67945">
              <a:lnSpc>
                <a:spcPct val="100000"/>
              </a:lnSpc>
            </a:pP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  </a:t>
            </a:r>
            <a:r>
              <a:rPr dirty="0" smtClean="0" baseline="-22875" sz="1275" spc="75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52">
                <a:latin typeface="Times New Roman"/>
                <a:cs typeface="Times New Roman"/>
              </a:rPr>
              <a:t> </a:t>
            </a:r>
            <a:r>
              <a:rPr dirty="0" smtClean="0" baseline="-36398" sz="2175" spc="-52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-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216" y="1023621"/>
            <a:ext cx="1076325" cy="266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6720" algn="l"/>
              </a:tabLst>
            </a:pPr>
            <a:r>
              <a:rPr dirty="0" smtClean="0" sz="1450" spc="125">
                <a:latin typeface="Times New Roman"/>
                <a:cs typeface="Times New Roman"/>
              </a:rPr>
              <a:t>z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0381" y="1651131"/>
            <a:ext cx="681466" cy="0"/>
          </a:xfrm>
          <a:custGeom>
            <a:avLst/>
            <a:gdLst/>
            <a:ahLst/>
            <a:cxnLst/>
            <a:rect l="l" t="t" r="r" b="b"/>
            <a:pathLst>
              <a:path w="681466" h="0">
                <a:moveTo>
                  <a:pt x="0" y="0"/>
                </a:moveTo>
                <a:lnTo>
                  <a:pt x="68146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449075" y="1651131"/>
            <a:ext cx="678303" cy="0"/>
          </a:xfrm>
          <a:custGeom>
            <a:avLst/>
            <a:gdLst/>
            <a:ahLst/>
            <a:cxnLst/>
            <a:rect l="l" t="t" r="r" b="b"/>
            <a:pathLst>
              <a:path w="678303" h="0">
                <a:moveTo>
                  <a:pt x="0" y="0"/>
                </a:moveTo>
                <a:lnTo>
                  <a:pt x="67830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341508" y="1651131"/>
            <a:ext cx="2326483" cy="0"/>
          </a:xfrm>
          <a:custGeom>
            <a:avLst/>
            <a:gdLst/>
            <a:ahLst/>
            <a:cxnLst/>
            <a:rect l="l" t="t" r="r" b="b"/>
            <a:pathLst>
              <a:path w="2326483" h="0">
                <a:moveTo>
                  <a:pt x="0" y="0"/>
                </a:moveTo>
                <a:lnTo>
                  <a:pt x="232648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12211" y="1660525"/>
            <a:ext cx="5727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02463" y="178396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25443" y="178396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0446" y="1395345"/>
            <a:ext cx="4211955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67">
                <a:latin typeface="Times New Roman"/>
                <a:cs typeface="Times New Roman"/>
              </a:rPr>
              <a:t> </a:t>
            </a:r>
            <a:r>
              <a:rPr dirty="0" smtClean="0" baseline="-36398" sz="2175" spc="-67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-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y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142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</a:t>
            </a:r>
            <a:r>
              <a:rPr dirty="0" smtClean="0" baseline="-36398" sz="2175" spc="-67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6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r>
              <a:rPr dirty="0" smtClean="0" baseline="-22875" sz="1275" spc="30">
                <a:latin typeface="Times New Roman"/>
                <a:cs typeface="Times New Roman"/>
              </a:rPr>
              <a:t>  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232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-12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52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x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-82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y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y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-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y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-89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7250" y="1783968"/>
            <a:ext cx="13843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78790" algn="l"/>
                <a:tab pos="850900" algn="l"/>
                <a:tab pos="1313815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3480" y="1660525"/>
            <a:ext cx="14325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1935" algn="l"/>
                <a:tab pos="850900" algn="l"/>
                <a:tab pos="108077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10704" y="2183261"/>
            <a:ext cx="992641" cy="0"/>
          </a:xfrm>
          <a:custGeom>
            <a:avLst/>
            <a:gdLst/>
            <a:ahLst/>
            <a:cxnLst/>
            <a:rect l="l" t="t" r="r" b="b"/>
            <a:pathLst>
              <a:path w="992641" h="0">
                <a:moveTo>
                  <a:pt x="0" y="0"/>
                </a:moveTo>
                <a:lnTo>
                  <a:pt x="99264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890229" y="2183261"/>
            <a:ext cx="989454" cy="0"/>
          </a:xfrm>
          <a:custGeom>
            <a:avLst/>
            <a:gdLst/>
            <a:ahLst/>
            <a:cxnLst/>
            <a:rect l="l" t="t" r="r" b="b"/>
            <a:pathLst>
              <a:path w="989454" h="0">
                <a:moveTo>
                  <a:pt x="0" y="0"/>
                </a:moveTo>
                <a:lnTo>
                  <a:pt x="98945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14342" y="2192656"/>
            <a:ext cx="18510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90320" algn="l"/>
              </a:tabLst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82876" y="231609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05854" y="231609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0374" y="1927475"/>
            <a:ext cx="2423795" cy="353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23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x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-12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y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-82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y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r>
              <a:rPr dirty="0" smtClean="0" baseline="-22875" sz="1275" spc="30">
                <a:latin typeface="Times New Roman"/>
                <a:cs typeface="Times New Roman"/>
              </a:rPr>
              <a:t>  </a:t>
            </a:r>
            <a:r>
              <a:rPr dirty="0" smtClean="0" baseline="-22875" sz="1275" spc="-67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</a:t>
            </a:r>
            <a:r>
              <a:rPr dirty="0" smtClean="0" baseline="-36398" sz="2175" spc="135">
                <a:latin typeface="Times New Roman"/>
                <a:cs typeface="Times New Roman"/>
              </a:rPr>
              <a:t> </a:t>
            </a:r>
            <a:r>
              <a:rPr dirty="0" smtClean="0" baseline="-36398" sz="2175" spc="30">
                <a:latin typeface="Times New Roman"/>
                <a:cs typeface="Times New Roman"/>
              </a:rPr>
              <a:t>j</a:t>
            </a:r>
            <a:r>
              <a:rPr dirty="0" smtClean="0" baseline="-36398" sz="2175" spc="-112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y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-37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x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baseline="-22875" sz="1275" spc="-82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04944" y="231609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27827" y="231609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0972" y="2614421"/>
            <a:ext cx="3822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47096" y="2656681"/>
            <a:ext cx="83278" cy="0"/>
          </a:xfrm>
          <a:custGeom>
            <a:avLst/>
            <a:gdLst/>
            <a:ahLst/>
            <a:cxnLst/>
            <a:rect l="l" t="t" r="r" b="b"/>
            <a:pathLst>
              <a:path w="83278" h="0">
                <a:moveTo>
                  <a:pt x="0" y="0"/>
                </a:moveTo>
                <a:lnTo>
                  <a:pt x="83278" y="0"/>
                </a:lnTo>
              </a:path>
            </a:pathLst>
          </a:custGeom>
          <a:ln w="78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126278" y="2611506"/>
            <a:ext cx="0" cy="226295"/>
          </a:xfrm>
          <a:custGeom>
            <a:avLst/>
            <a:gdLst/>
            <a:ahLst/>
            <a:cxnLst/>
            <a:rect l="l" t="t" r="r" b="b"/>
            <a:pathLst>
              <a:path w="0" h="226295">
                <a:moveTo>
                  <a:pt x="0" y="0"/>
                </a:moveTo>
                <a:lnTo>
                  <a:pt x="0" y="226295"/>
                </a:lnTo>
              </a:path>
            </a:pathLst>
          </a:custGeom>
          <a:ln w="8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249267" y="2611506"/>
            <a:ext cx="0" cy="226295"/>
          </a:xfrm>
          <a:custGeom>
            <a:avLst/>
            <a:gdLst/>
            <a:ahLst/>
            <a:cxnLst/>
            <a:rect l="l" t="t" r="r" b="b"/>
            <a:pathLst>
              <a:path w="0" h="226295">
                <a:moveTo>
                  <a:pt x="0" y="0"/>
                </a:moveTo>
                <a:lnTo>
                  <a:pt x="0" y="226295"/>
                </a:lnTo>
              </a:path>
            </a:pathLst>
          </a:custGeom>
          <a:ln w="8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473260" y="2611506"/>
            <a:ext cx="0" cy="226295"/>
          </a:xfrm>
          <a:custGeom>
            <a:avLst/>
            <a:gdLst/>
            <a:ahLst/>
            <a:cxnLst/>
            <a:rect l="l" t="t" r="r" b="b"/>
            <a:pathLst>
              <a:path w="0" h="226295">
                <a:moveTo>
                  <a:pt x="0" y="0"/>
                </a:moveTo>
                <a:lnTo>
                  <a:pt x="0" y="226295"/>
                </a:lnTo>
              </a:path>
            </a:pathLst>
          </a:custGeom>
          <a:ln w="8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590079" y="2611506"/>
            <a:ext cx="0" cy="226295"/>
          </a:xfrm>
          <a:custGeom>
            <a:avLst/>
            <a:gdLst/>
            <a:ahLst/>
            <a:cxnLst/>
            <a:rect l="l" t="t" r="r" b="b"/>
            <a:pathLst>
              <a:path w="0" h="226295">
                <a:moveTo>
                  <a:pt x="0" y="0"/>
                </a:moveTo>
                <a:lnTo>
                  <a:pt x="0" y="226295"/>
                </a:lnTo>
              </a:path>
            </a:pathLst>
          </a:custGeom>
          <a:ln w="8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34396" y="2587555"/>
            <a:ext cx="45593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85484" y="3041410"/>
            <a:ext cx="83408" cy="0"/>
          </a:xfrm>
          <a:custGeom>
            <a:avLst/>
            <a:gdLst/>
            <a:ahLst/>
            <a:cxnLst/>
            <a:rect l="l" t="t" r="r" b="b"/>
            <a:pathLst>
              <a:path w="83408" h="0">
                <a:moveTo>
                  <a:pt x="0" y="0"/>
                </a:moveTo>
                <a:lnTo>
                  <a:pt x="83408" y="0"/>
                </a:lnTo>
              </a:path>
            </a:pathLst>
          </a:custGeom>
          <a:ln w="73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637178" y="3428353"/>
            <a:ext cx="0" cy="225795"/>
          </a:xfrm>
          <a:custGeom>
            <a:avLst/>
            <a:gdLst/>
            <a:ahLst/>
            <a:cxnLst/>
            <a:rect l="l" t="t" r="r" b="b"/>
            <a:pathLst>
              <a:path w="0" h="225795">
                <a:moveTo>
                  <a:pt x="0" y="0"/>
                </a:moveTo>
                <a:lnTo>
                  <a:pt x="0" y="225795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54274" y="3428353"/>
            <a:ext cx="0" cy="225795"/>
          </a:xfrm>
          <a:custGeom>
            <a:avLst/>
            <a:gdLst/>
            <a:ahLst/>
            <a:cxnLst/>
            <a:rect l="l" t="t" r="r" b="b"/>
            <a:pathLst>
              <a:path w="0" h="225795">
                <a:moveTo>
                  <a:pt x="0" y="0"/>
                </a:moveTo>
                <a:lnTo>
                  <a:pt x="0" y="225795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977783" y="3545194"/>
            <a:ext cx="24444" cy="13901"/>
          </a:xfrm>
          <a:custGeom>
            <a:avLst/>
            <a:gdLst/>
            <a:ahLst/>
            <a:cxnLst/>
            <a:rect l="l" t="t" r="r" b="b"/>
            <a:pathLst>
              <a:path w="24444" h="13901">
                <a:moveTo>
                  <a:pt x="0" y="13901"/>
                </a:moveTo>
                <a:lnTo>
                  <a:pt x="24444" y="0"/>
                </a:lnTo>
              </a:path>
            </a:pathLst>
          </a:custGeom>
          <a:ln w="75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002228" y="3549327"/>
            <a:ext cx="35081" cy="88291"/>
          </a:xfrm>
          <a:custGeom>
            <a:avLst/>
            <a:gdLst/>
            <a:ahLst/>
            <a:cxnLst/>
            <a:rect l="l" t="t" r="r" b="b"/>
            <a:pathLst>
              <a:path w="35081" h="88291">
                <a:moveTo>
                  <a:pt x="0" y="0"/>
                </a:moveTo>
                <a:lnTo>
                  <a:pt x="35081" y="88291"/>
                </a:lnTo>
              </a:path>
            </a:pathLst>
          </a:custGeom>
          <a:ln w="15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041255" y="3384765"/>
            <a:ext cx="46522" cy="252853"/>
          </a:xfrm>
          <a:custGeom>
            <a:avLst/>
            <a:gdLst/>
            <a:ahLst/>
            <a:cxnLst/>
            <a:rect l="l" t="t" r="r" b="b"/>
            <a:pathLst>
              <a:path w="46522" h="252853">
                <a:moveTo>
                  <a:pt x="0" y="252853"/>
                </a:moveTo>
                <a:lnTo>
                  <a:pt x="46522" y="0"/>
                </a:lnTo>
              </a:path>
            </a:pathLst>
          </a:custGeom>
          <a:ln w="78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087777" y="3384765"/>
            <a:ext cx="591319" cy="0"/>
          </a:xfrm>
          <a:custGeom>
            <a:avLst/>
            <a:gdLst/>
            <a:ahLst/>
            <a:cxnLst/>
            <a:rect l="l" t="t" r="r" b="b"/>
            <a:pathLst>
              <a:path w="591319" h="0">
                <a:moveTo>
                  <a:pt x="0" y="0"/>
                </a:moveTo>
                <a:lnTo>
                  <a:pt x="591319" y="0"/>
                </a:lnTo>
              </a:path>
            </a:pathLst>
          </a:custGeom>
          <a:ln w="74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917203" y="3473427"/>
            <a:ext cx="83182" cy="0"/>
          </a:xfrm>
          <a:custGeom>
            <a:avLst/>
            <a:gdLst/>
            <a:ahLst/>
            <a:cxnLst/>
            <a:rect l="l" t="t" r="r" b="b"/>
            <a:pathLst>
              <a:path w="83182" h="0">
                <a:moveTo>
                  <a:pt x="0" y="0"/>
                </a:moveTo>
                <a:lnTo>
                  <a:pt x="83182" y="0"/>
                </a:lnTo>
              </a:path>
            </a:pathLst>
          </a:custGeom>
          <a:ln w="74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896324" y="3428353"/>
            <a:ext cx="0" cy="225795"/>
          </a:xfrm>
          <a:custGeom>
            <a:avLst/>
            <a:gdLst/>
            <a:ahLst/>
            <a:cxnLst/>
            <a:rect l="l" t="t" r="r" b="b"/>
            <a:pathLst>
              <a:path w="0" h="225795">
                <a:moveTo>
                  <a:pt x="0" y="0"/>
                </a:moveTo>
                <a:lnTo>
                  <a:pt x="0" y="225795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019307" y="3428353"/>
            <a:ext cx="0" cy="225795"/>
          </a:xfrm>
          <a:custGeom>
            <a:avLst/>
            <a:gdLst/>
            <a:ahLst/>
            <a:cxnLst/>
            <a:rect l="l" t="t" r="r" b="b"/>
            <a:pathLst>
              <a:path w="0" h="225795">
                <a:moveTo>
                  <a:pt x="0" y="0"/>
                </a:moveTo>
                <a:lnTo>
                  <a:pt x="0" y="225795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242768" y="3545194"/>
            <a:ext cx="24460" cy="13901"/>
          </a:xfrm>
          <a:custGeom>
            <a:avLst/>
            <a:gdLst/>
            <a:ahLst/>
            <a:cxnLst/>
            <a:rect l="l" t="t" r="r" b="b"/>
            <a:pathLst>
              <a:path w="24460" h="13901">
                <a:moveTo>
                  <a:pt x="0" y="13901"/>
                </a:moveTo>
                <a:lnTo>
                  <a:pt x="24460" y="0"/>
                </a:lnTo>
              </a:path>
            </a:pathLst>
          </a:custGeom>
          <a:ln w="75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267229" y="3549327"/>
            <a:ext cx="35191" cy="88291"/>
          </a:xfrm>
          <a:custGeom>
            <a:avLst/>
            <a:gdLst/>
            <a:ahLst/>
            <a:cxnLst/>
            <a:rect l="l" t="t" r="r" b="b"/>
            <a:pathLst>
              <a:path w="35191" h="88291">
                <a:moveTo>
                  <a:pt x="0" y="0"/>
                </a:moveTo>
                <a:lnTo>
                  <a:pt x="35191" y="88291"/>
                </a:lnTo>
              </a:path>
            </a:pathLst>
          </a:custGeom>
          <a:ln w="15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306366" y="3384765"/>
            <a:ext cx="46396" cy="252853"/>
          </a:xfrm>
          <a:custGeom>
            <a:avLst/>
            <a:gdLst/>
            <a:ahLst/>
            <a:cxnLst/>
            <a:rect l="l" t="t" r="r" b="b"/>
            <a:pathLst>
              <a:path w="46396" h="252853">
                <a:moveTo>
                  <a:pt x="0" y="252853"/>
                </a:moveTo>
                <a:lnTo>
                  <a:pt x="46396" y="0"/>
                </a:lnTo>
              </a:path>
            </a:pathLst>
          </a:custGeom>
          <a:ln w="78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352762" y="3384765"/>
            <a:ext cx="591319" cy="0"/>
          </a:xfrm>
          <a:custGeom>
            <a:avLst/>
            <a:gdLst/>
            <a:ahLst/>
            <a:cxnLst/>
            <a:rect l="l" t="t" r="r" b="b"/>
            <a:pathLst>
              <a:path w="591319" h="0">
                <a:moveTo>
                  <a:pt x="0" y="0"/>
                </a:moveTo>
                <a:lnTo>
                  <a:pt x="591319" y="0"/>
                </a:lnTo>
              </a:path>
            </a:pathLst>
          </a:custGeom>
          <a:ln w="74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10424" y="2972641"/>
            <a:ext cx="2518410" cy="10394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968" sz="2100">
                <a:latin typeface="Times New Roman"/>
                <a:cs typeface="Times New Roman"/>
              </a:rPr>
              <a:t>Since </a:t>
            </a:r>
            <a:r>
              <a:rPr dirty="0" smtClean="0" baseline="-3968" sz="2100" spc="-17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z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z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692150" algn="l"/>
                <a:tab pos="1957070" algn="l"/>
              </a:tabLst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z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z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165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spc="5" b="1" u="heavy">
                <a:latin typeface="Times New Roman"/>
                <a:cs typeface="Times New Roman"/>
              </a:rPr>
              <a:t>4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 Evaluate: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0972" y="4132706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78752" y="3977582"/>
            <a:ext cx="5781675" cy="1851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240" marR="2087880" indent="-635">
              <a:lnSpc>
                <a:spcPct val="1241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30" i="1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5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8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55" i="1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7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9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8</a:t>
            </a:r>
            <a:r>
              <a:rPr dirty="0" smtClean="0" sz="1950" spc="-5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55" i="1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7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9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5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75" i="1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175">
                <a:latin typeface="Times New Roman"/>
                <a:cs typeface="Times New Roman"/>
              </a:rPr>
              <a:t>6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j</a:t>
            </a:r>
            <a:r>
              <a:rPr dirty="0" smtClean="0" sz="1450" spc="-125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j</a:t>
            </a:r>
            <a:r>
              <a:rPr dirty="0" smtClean="0" sz="1450" spc="-125" i="1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24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5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450" spc="130">
                <a:latin typeface="Times New Roman"/>
                <a:cs typeface="Times New Roman"/>
              </a:rPr>
              <a:t>3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75" i="1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5">
                <a:latin typeface="Symbol"/>
                <a:cs typeface="Symbol"/>
              </a:rPr>
              <a:t>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7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35" i="1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9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80" i="1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r>
              <a:rPr dirty="0" smtClean="0" sz="1950" spc="-5">
                <a:latin typeface="Symbol"/>
                <a:cs typeface="Symbol"/>
              </a:rPr>
              <a:t>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7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30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7</a:t>
            </a:r>
            <a:r>
              <a:rPr dirty="0" smtClean="0" sz="1950" spc="-5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60" i="1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55" i="1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7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/>
          </a:p>
          <a:p>
            <a:pPr marL="14604">
              <a:lnSpc>
                <a:spcPct val="100000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30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00">
                <a:latin typeface="Symbol"/>
                <a:cs typeface="Symbol"/>
              </a:rPr>
              <a:t>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j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4</a:t>
            </a:r>
            <a:r>
              <a:rPr dirty="0" smtClean="0" sz="1450" spc="130">
                <a:latin typeface="Symbol"/>
                <a:cs typeface="Symbol"/>
              </a:rPr>
              <a:t></a:t>
            </a:r>
            <a:r>
              <a:rPr dirty="0" smtClean="0" sz="1450" spc="65">
                <a:latin typeface="Times New Roman"/>
                <a:cs typeface="Times New Roman"/>
              </a:rPr>
              <a:t>3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55" i="1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110">
                <a:latin typeface="Times New Roman"/>
                <a:cs typeface="Times New Roman"/>
              </a:rPr>
              <a:t>2</a:t>
            </a:r>
            <a:r>
              <a:rPr dirty="0" smtClean="0" sz="1450" spc="70">
                <a:latin typeface="Symbol"/>
                <a:cs typeface="Symbol"/>
              </a:rPr>
              <a:t>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5">
                <a:latin typeface="Symbol"/>
                <a:cs typeface="Symbol"/>
              </a:rPr>
              <a:t>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25" i="1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25" i="1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2</a:t>
            </a:r>
            <a:r>
              <a:rPr dirty="0" smtClean="0" sz="1450" spc="150">
                <a:latin typeface="Symbol"/>
                <a:cs typeface="Symbol"/>
              </a:rPr>
              <a:t>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j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50" i="1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30" i="1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j</a:t>
            </a:r>
            <a:r>
              <a:rPr dirty="0" smtClean="0" sz="1450" spc="-125" i="1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4"/>
              </a:spcBef>
            </a:pPr>
            <a:endParaRPr sz="550"/>
          </a:p>
          <a:p>
            <a:pPr marL="53975">
              <a:lnSpc>
                <a:spcPct val="100000"/>
              </a:lnSpc>
            </a:pPr>
            <a:r>
              <a:rPr dirty="0" smtClean="0" sz="1450" spc="30" i="1">
                <a:latin typeface="Times New Roman"/>
                <a:cs typeface="Times New Roman"/>
              </a:rPr>
              <a:t>j</a:t>
            </a:r>
            <a:r>
              <a:rPr dirty="0" smtClean="0" sz="1450" spc="-155" i="1">
                <a:latin typeface="Times New Roman"/>
                <a:cs typeface="Times New Roman"/>
              </a:rPr>
              <a:t> 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150">
                <a:latin typeface="Times New Roman"/>
                <a:cs typeface="Times New Roman"/>
              </a:rPr>
              <a:t>1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j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j</a:t>
            </a:r>
            <a:r>
              <a:rPr dirty="0" smtClean="0" sz="1450" spc="-55" i="1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0972" y="4501514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10972" y="4870322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0972" y="5239384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0972" y="5608192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0972" y="6115684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6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36136" y="6153036"/>
            <a:ext cx="2775585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11125">
              <a:lnSpc>
                <a:spcPct val="49100"/>
              </a:lnSpc>
              <a:tabLst>
                <a:tab pos="486409" algn="l"/>
                <a:tab pos="685800" algn="l"/>
                <a:tab pos="1169670" algn="l"/>
              </a:tabLst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20" i="1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45" i="1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Symbol"/>
                <a:cs typeface="Symbol"/>
              </a:rPr>
              <a:t>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20" i="1">
                <a:latin typeface="Times New Roman"/>
                <a:cs typeface="Times New Roman"/>
              </a:rPr>
              <a:t> j</a:t>
            </a:r>
            <a:r>
              <a:rPr dirty="0" smtClean="0" sz="1450" spc="20" i="1">
                <a:latin typeface="Times New Roman"/>
                <a:cs typeface="Times New Roman"/>
              </a:rPr>
              <a:t>		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40" i="1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j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99056" y="5947926"/>
            <a:ext cx="11785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4370" algn="l"/>
                <a:tab pos="1165225" algn="l"/>
              </a:tabLst>
            </a:pP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Symbol"/>
                <a:cs typeface="Symbol"/>
              </a:rPr>
              <a:t></a:t>
            </a:r>
            <a:r>
              <a:rPr dirty="0" smtClean="0" sz="1450" spc="-185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290" u="sng">
                <a:latin typeface="Symbol"/>
                <a:cs typeface="Symbol"/>
              </a:rPr>
              <a:t></a:t>
            </a:r>
            <a:r>
              <a:rPr dirty="0" smtClean="0" sz="1450" spc="20" i="1" u="sng">
                <a:latin typeface="Times New Roman"/>
                <a:cs typeface="Times New Roman"/>
              </a:rPr>
              <a:t>j</a:t>
            </a:r>
            <a:r>
              <a:rPr dirty="0" smtClean="0" sz="1450" spc="20" i="1" u="sng">
                <a:latin typeface="Times New Roman"/>
                <a:cs typeface="Times New Roman"/>
              </a:rPr>
              <a:t> </a:t>
            </a:r>
            <a:r>
              <a:rPr dirty="0" smtClean="0" sz="1450" spc="20" i="1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91964" y="6056886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0972" y="6751192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7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00531" y="6837176"/>
            <a:ext cx="964147" cy="0"/>
          </a:xfrm>
          <a:custGeom>
            <a:avLst/>
            <a:gdLst/>
            <a:ahLst/>
            <a:cxnLst/>
            <a:rect l="l" t="t" r="r" b="b"/>
            <a:pathLst>
              <a:path w="964147" h="0">
                <a:moveTo>
                  <a:pt x="0" y="0"/>
                </a:moveTo>
                <a:lnTo>
                  <a:pt x="96414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1966680" y="6837176"/>
            <a:ext cx="1011160" cy="0"/>
          </a:xfrm>
          <a:custGeom>
            <a:avLst/>
            <a:gdLst/>
            <a:ahLst/>
            <a:cxnLst/>
            <a:rect l="l" t="t" r="r" b="b"/>
            <a:pathLst>
              <a:path w="1011160" h="0">
                <a:moveTo>
                  <a:pt x="0" y="0"/>
                </a:moveTo>
                <a:lnTo>
                  <a:pt x="101116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180238" y="6837176"/>
            <a:ext cx="504013" cy="0"/>
          </a:xfrm>
          <a:custGeom>
            <a:avLst/>
            <a:gdLst/>
            <a:ahLst/>
            <a:cxnLst/>
            <a:rect l="l" t="t" r="r" b="b"/>
            <a:pathLst>
              <a:path w="504013" h="0">
                <a:moveTo>
                  <a:pt x="0" y="0"/>
                </a:moveTo>
                <a:lnTo>
                  <a:pt x="50401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850727" y="6837176"/>
            <a:ext cx="506704" cy="0"/>
          </a:xfrm>
          <a:custGeom>
            <a:avLst/>
            <a:gdLst/>
            <a:ahLst/>
            <a:cxnLst/>
            <a:rect l="l" t="t" r="r" b="b"/>
            <a:pathLst>
              <a:path w="506704" h="0">
                <a:moveTo>
                  <a:pt x="0" y="0"/>
                </a:moveTo>
                <a:lnTo>
                  <a:pt x="50670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559511" y="6837176"/>
            <a:ext cx="1237326" cy="0"/>
          </a:xfrm>
          <a:custGeom>
            <a:avLst/>
            <a:gdLst/>
            <a:ahLst/>
            <a:cxnLst/>
            <a:rect l="l" t="t" r="r" b="b"/>
            <a:pathLst>
              <a:path w="1237326" h="0">
                <a:moveTo>
                  <a:pt x="0" y="0"/>
                </a:moveTo>
                <a:lnTo>
                  <a:pt x="123732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796923" y="6519426"/>
            <a:ext cx="356933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82370" algn="l"/>
                <a:tab pos="2454275" algn="l"/>
                <a:tab pos="3066415" algn="l"/>
              </a:tabLst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25" i="1">
                <a:latin typeface="Times New Roman"/>
                <a:cs typeface="Times New Roman"/>
              </a:rPr>
              <a:t>j</a:t>
            </a:r>
            <a:r>
              <a:rPr dirty="0" smtClean="0" sz="1950" spc="-110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j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14" i="1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45" i="1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Symbol"/>
                <a:cs typeface="Symbol"/>
              </a:rPr>
              <a:t>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20" i="1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14" i="1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2852" y="6782689"/>
            <a:ext cx="372554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j</a:t>
            </a:r>
            <a:r>
              <a:rPr dirty="0" smtClean="0" sz="1950" spc="-105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j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05">
                <a:latin typeface="Times New Roman"/>
                <a:cs typeface="Times New Roman"/>
              </a:rPr>
              <a:t> </a:t>
            </a:r>
            <a:r>
              <a:rPr dirty="0" smtClean="0" baseline="44061" sz="2175" spc="67">
                <a:latin typeface="Symbol"/>
                <a:cs typeface="Symbol"/>
              </a:rPr>
              <a:t></a:t>
            </a:r>
            <a:r>
              <a:rPr dirty="0" smtClean="0" baseline="44061" sz="2175" spc="20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60" i="1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45" i="1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Symbol"/>
                <a:cs typeface="Symbol"/>
              </a:rPr>
              <a:t>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baseline="44061" sz="2175" spc="67">
                <a:latin typeface="Symbol"/>
                <a:cs typeface="Symbol"/>
              </a:rPr>
              <a:t></a:t>
            </a:r>
            <a:r>
              <a:rPr dirty="0" smtClean="0" baseline="44061" sz="2175" spc="12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14" i="1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baseline="44061" sz="2175" spc="67">
                <a:latin typeface="Symbol"/>
                <a:cs typeface="Symbol"/>
              </a:rPr>
              <a:t></a:t>
            </a:r>
            <a:r>
              <a:rPr dirty="0" smtClean="0" baseline="44061" sz="2175" spc="-4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14" i="1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baseline="44061" sz="2175" spc="67">
                <a:latin typeface="Symbol"/>
                <a:cs typeface="Symbol"/>
              </a:rPr>
              <a:t></a:t>
            </a:r>
            <a:endParaRPr baseline="44061" sz="2175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901757" y="6846189"/>
            <a:ext cx="5391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Times New Roman"/>
                <a:cs typeface="Times New Roman"/>
              </a:rPr>
              <a:t>4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538899" y="6582926"/>
            <a:ext cx="12661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14" i="1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35" i="1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6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846006" y="7483888"/>
            <a:ext cx="947419" cy="608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45402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827120" y="7219739"/>
            <a:ext cx="1541145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-44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10</a:t>
            </a:r>
            <a:r>
              <a:rPr dirty="0" smtClean="0" sz="1450" spc="-65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370" u="sng">
                <a:latin typeface="Symbol"/>
                <a:cs typeface="Symbol"/>
              </a:rPr>
              <a:t></a:t>
            </a:r>
            <a:r>
              <a:rPr dirty="0" smtClean="0" sz="1450" spc="0" u="sng">
                <a:latin typeface="Times New Roman"/>
                <a:cs typeface="Times New Roman"/>
              </a:rPr>
              <a:t>j</a:t>
            </a:r>
            <a:r>
              <a:rPr dirty="0" smtClean="0" sz="1450" spc="20" u="sng">
                <a:latin typeface="Times New Roman"/>
                <a:cs typeface="Times New Roman"/>
              </a:rPr>
              <a:t>1</a:t>
            </a:r>
            <a:r>
              <a:rPr dirty="0" smtClean="0" sz="1450" spc="40" u="sng">
                <a:latin typeface="Times New Roman"/>
                <a:cs typeface="Times New Roman"/>
              </a:rPr>
              <a:t>0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165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</a:t>
            </a:r>
            <a:r>
              <a:rPr dirty="0" smtClean="0" baseline="-36398" sz="2175" spc="135">
                <a:latin typeface="Times New Roman"/>
                <a:cs typeface="Times New Roman"/>
              </a:rPr>
              <a:t> </a:t>
            </a:r>
            <a:r>
              <a:rPr dirty="0" smtClean="0" baseline="-36398" sz="2175" spc="30">
                <a:latin typeface="Times New Roman"/>
                <a:cs typeface="Times New Roman"/>
              </a:rPr>
              <a:t>j</a:t>
            </a:r>
            <a:r>
              <a:rPr dirty="0" smtClean="0" baseline="-36398" sz="2175" spc="-179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09291" y="7483888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20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10972" y="7867141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8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800589" y="8460616"/>
            <a:ext cx="580575" cy="0"/>
          </a:xfrm>
          <a:custGeom>
            <a:avLst/>
            <a:gdLst/>
            <a:ahLst/>
            <a:cxnLst/>
            <a:rect l="l" t="t" r="r" b="b"/>
            <a:pathLst>
              <a:path w="580575" h="0">
                <a:moveTo>
                  <a:pt x="0" y="0"/>
                </a:moveTo>
                <a:lnTo>
                  <a:pt x="58057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781426" y="7783154"/>
            <a:ext cx="1163955" cy="9385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4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sz="1450" spc="25" i="1">
                <a:latin typeface="Times New Roman"/>
                <a:cs typeface="Times New Roman"/>
              </a:rPr>
              <a:t>j</a:t>
            </a:r>
            <a:r>
              <a:rPr dirty="0" smtClean="0" sz="1450" spc="-165" i="1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215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105" i="1">
                <a:latin typeface="Times New Roman"/>
                <a:cs typeface="Times New Roman"/>
              </a:rPr>
              <a:t>j</a:t>
            </a:r>
            <a:r>
              <a:rPr dirty="0" smtClean="0" sz="1450" spc="15">
                <a:latin typeface="Times New Roman"/>
                <a:cs typeface="Times New Roman"/>
              </a:rPr>
              <a:t>15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9"/>
              </a:spcBef>
            </a:pPr>
            <a:endParaRPr sz="950"/>
          </a:p>
          <a:p>
            <a:pPr marL="73025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j</a:t>
            </a:r>
            <a:r>
              <a:rPr dirty="0" smtClean="0" sz="1450" spc="-155" i="1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 marL="27940">
              <a:lnSpc>
                <a:spcPts val="2265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j</a:t>
            </a:r>
            <a:r>
              <a:rPr dirty="0" smtClean="0" sz="1950" spc="-210">
                <a:latin typeface="Symbol"/>
                <a:cs typeface="Symbol"/>
              </a:rPr>
              <a:t></a:t>
            </a:r>
            <a:r>
              <a:rPr dirty="0" smtClean="0" baseline="49019" sz="1275" spc="15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10972" y="8374633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9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237102" y="8374633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10972" y="9010141"/>
            <a:ext cx="3238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26344" y="9096251"/>
            <a:ext cx="1087069" cy="0"/>
          </a:xfrm>
          <a:custGeom>
            <a:avLst/>
            <a:gdLst/>
            <a:ahLst/>
            <a:cxnLst/>
            <a:rect l="l" t="t" r="r" b="b"/>
            <a:pathLst>
              <a:path w="1087069" h="0">
                <a:moveTo>
                  <a:pt x="0" y="0"/>
                </a:moveTo>
                <a:lnTo>
                  <a:pt x="108706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823040" y="8778121"/>
            <a:ext cx="1110615" cy="567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381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40" i="1">
                <a:latin typeface="Times New Roman"/>
                <a:cs typeface="Times New Roman"/>
              </a:rPr>
              <a:t> </a:t>
            </a:r>
            <a:r>
              <a:rPr dirty="0" smtClean="0" sz="1950" spc="-229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55" i="1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 algn="ctr">
              <a:lnSpc>
                <a:spcPts val="2075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135" i="1">
                <a:latin typeface="Times New Roman"/>
                <a:cs typeface="Times New Roman"/>
              </a:rPr>
              <a:t>j</a:t>
            </a:r>
            <a:r>
              <a:rPr dirty="0" smtClean="0" sz="1950" spc="-100">
                <a:latin typeface="Symbol"/>
                <a:cs typeface="Symbol"/>
              </a:rPr>
              <a:t></a:t>
            </a: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10" i="1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278251" y="9010141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10972" y="9645903"/>
            <a:ext cx="3238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70173" y="9731886"/>
            <a:ext cx="494478" cy="0"/>
          </a:xfrm>
          <a:custGeom>
            <a:avLst/>
            <a:gdLst/>
            <a:ahLst/>
            <a:cxnLst/>
            <a:rect l="l" t="t" r="r" b="b"/>
            <a:pathLst>
              <a:path w="494478" h="0">
                <a:moveTo>
                  <a:pt x="0" y="0"/>
                </a:moveTo>
                <a:lnTo>
                  <a:pt x="49447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1551408" y="9731886"/>
            <a:ext cx="468239" cy="0"/>
          </a:xfrm>
          <a:custGeom>
            <a:avLst/>
            <a:gdLst/>
            <a:ahLst/>
            <a:cxnLst/>
            <a:rect l="l" t="t" r="r" b="b"/>
            <a:pathLst>
              <a:path w="468239" h="0">
                <a:moveTo>
                  <a:pt x="0" y="0"/>
                </a:moveTo>
                <a:lnTo>
                  <a:pt x="46823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870394" y="9477257"/>
            <a:ext cx="1157605" cy="497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6350">
              <a:lnSpc>
                <a:spcPct val="100000"/>
              </a:lnSpc>
              <a:tabLst>
                <a:tab pos="342900" algn="l"/>
                <a:tab pos="67437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36398" sz="2175" spc="52">
                <a:latin typeface="Symbol"/>
                <a:cs typeface="Symbol"/>
              </a:rPr>
              <a:t></a:t>
            </a:r>
            <a:r>
              <a:rPr dirty="0" smtClean="0" baseline="-36398" sz="2175" spc="52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  <a:tabLst>
                <a:tab pos="65976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60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18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10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296539" y="9645903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47160" y="2727229"/>
            <a:ext cx="237891" cy="0"/>
          </a:xfrm>
          <a:custGeom>
            <a:avLst/>
            <a:gdLst/>
            <a:ahLst/>
            <a:cxnLst/>
            <a:rect l="l" t="t" r="r" b="b"/>
            <a:pathLst>
              <a:path w="237891" h="0">
                <a:moveTo>
                  <a:pt x="0" y="0"/>
                </a:moveTo>
                <a:lnTo>
                  <a:pt x="237891" y="0"/>
                </a:lnTo>
              </a:path>
            </a:pathLst>
          </a:custGeom>
          <a:ln w="7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038393" y="2727229"/>
            <a:ext cx="114991" cy="0"/>
          </a:xfrm>
          <a:custGeom>
            <a:avLst/>
            <a:gdLst/>
            <a:ahLst/>
            <a:cxnLst/>
            <a:rect l="l" t="t" r="r" b="b"/>
            <a:pathLst>
              <a:path w="114991" h="0">
                <a:moveTo>
                  <a:pt x="0" y="0"/>
                </a:moveTo>
                <a:lnTo>
                  <a:pt x="114991" y="0"/>
                </a:lnTo>
              </a:path>
            </a:pathLst>
          </a:custGeom>
          <a:ln w="7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0420" y="443991"/>
            <a:ext cx="6475730" cy="5720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5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If x 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are real,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solve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  <a:p>
            <a:pPr marL="37465" marR="5180330" indent="7620">
              <a:lnSpc>
                <a:spcPct val="119700"/>
              </a:lnSpc>
              <a:spcBef>
                <a:spcPts val="459"/>
              </a:spcBef>
              <a:tabLst>
                <a:tab pos="760730" algn="l"/>
              </a:tabLst>
            </a:pP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8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0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-55" u="sng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135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3</a:t>
            </a:r>
            <a:r>
              <a:rPr dirty="0" smtClean="0" sz="1450" spc="-19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-2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365" u="sng">
                <a:latin typeface="Symbol"/>
                <a:cs typeface="Symbol"/>
              </a:rPr>
              <a:t></a:t>
            </a:r>
            <a:r>
              <a:rPr dirty="0" smtClean="0" sz="1450" spc="-35" u="sng">
                <a:latin typeface="Times New Roman"/>
                <a:cs typeface="Times New Roman"/>
              </a:rPr>
              <a:t>j</a:t>
            </a:r>
            <a:r>
              <a:rPr dirty="0" smtClean="0" sz="1450" spc="35" u="sng">
                <a:latin typeface="Times New Roman"/>
                <a:cs typeface="Times New Roman"/>
              </a:rPr>
              <a:t>4</a:t>
            </a:r>
            <a:r>
              <a:rPr dirty="0" smtClean="0" sz="1450" spc="25">
                <a:latin typeface="Times New Roman"/>
                <a:cs typeface="Times New Roman"/>
              </a:rPr>
              <a:t> 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1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b="1" u="heavy">
                <a:latin typeface="Times New Roman"/>
                <a:cs typeface="Times New Roman"/>
              </a:rPr>
              <a:t>uti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y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y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3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j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y</a:t>
            </a:r>
            <a:r>
              <a:rPr dirty="0" smtClean="0" sz="2350" spc="-9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y</a:t>
            </a:r>
            <a:r>
              <a:rPr dirty="0" smtClean="0" sz="1950" spc="2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j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y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1100"/>
              </a:lnSpc>
              <a:spcBef>
                <a:spcPts val="1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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7"/>
              </a:spcBef>
            </a:pPr>
            <a:endParaRPr sz="1000"/>
          </a:p>
          <a:p>
            <a:pPr marL="36195">
              <a:lnSpc>
                <a:spcPts val="1575"/>
              </a:lnSpc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0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3</a:t>
            </a:r>
            <a:r>
              <a:rPr dirty="0" smtClean="0" baseline="36398" sz="2175" spc="-292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60">
                <a:latin typeface="Times New Roman"/>
                <a:cs typeface="Times New Roman"/>
              </a:rPr>
              <a:t>  </a:t>
            </a:r>
            <a:r>
              <a:rPr dirty="0" smtClean="0" baseline="36398" sz="2175" spc="-187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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6</a:t>
            </a:r>
            <a:r>
              <a:rPr dirty="0" smtClean="0" baseline="36398" sz="2175" spc="179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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  <a:p>
            <a:pPr algn="ctr" marR="125095">
              <a:lnSpc>
                <a:spcPts val="1320"/>
              </a:lnSpc>
              <a:tabLst>
                <a:tab pos="102933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  <a:p>
            <a:pPr marL="42545">
              <a:lnSpc>
                <a:spcPct val="100000"/>
              </a:lnSpc>
              <a:spcBef>
                <a:spcPts val="385"/>
              </a:spcBef>
            </a:pP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h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114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 marL="12700" marR="12700">
              <a:lnSpc>
                <a:spcPct val="134800"/>
              </a:lnSpc>
              <a:spcBef>
                <a:spcPts val="100"/>
              </a:spcBef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6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Given that </a:t>
            </a:r>
            <a:r>
              <a:rPr dirty="0" smtClean="0" sz="1400" spc="-145" b="1">
                <a:latin typeface="Times New Roman"/>
                <a:cs typeface="Times New Roman"/>
              </a:rPr>
              <a:t> </a:t>
            </a:r>
            <a:r>
              <a:rPr dirty="0" smtClean="0" baseline="2849" sz="2925" spc="-284">
                <a:latin typeface="Symbol"/>
                <a:cs typeface="Symbol"/>
              </a:rPr>
              <a:t></a:t>
            </a:r>
            <a:r>
              <a:rPr dirty="0" smtClean="0" baseline="3831" sz="2175" spc="82">
                <a:latin typeface="Times New Roman"/>
                <a:cs typeface="Times New Roman"/>
              </a:rPr>
              <a:t>2</a:t>
            </a:r>
            <a:r>
              <a:rPr dirty="0" smtClean="0" baseline="3831" sz="2175" spc="-30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a</a:t>
            </a:r>
            <a:r>
              <a:rPr dirty="0" smtClean="0" baseline="3831" sz="2175" spc="-30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</a:t>
            </a:r>
            <a:r>
              <a:rPr dirty="0" smtClean="0" baseline="3831" sz="2175" spc="-97">
                <a:latin typeface="Times New Roman"/>
                <a:cs typeface="Times New Roman"/>
              </a:rPr>
              <a:t> </a:t>
            </a:r>
            <a:r>
              <a:rPr dirty="0" smtClean="0" baseline="3831" sz="2175" spc="120">
                <a:latin typeface="Times New Roman"/>
                <a:cs typeface="Times New Roman"/>
              </a:rPr>
              <a:t>b</a:t>
            </a:r>
            <a:r>
              <a:rPr dirty="0" smtClean="0" baseline="2849" sz="2925" spc="-75">
                <a:latin typeface="Symbol"/>
                <a:cs typeface="Symbol"/>
              </a:rPr>
              <a:t></a:t>
            </a:r>
            <a:r>
              <a:rPr dirty="0" smtClean="0" baseline="3831" sz="2175" spc="89">
                <a:latin typeface="Symbol"/>
                <a:cs typeface="Symbol"/>
              </a:rPr>
              <a:t></a:t>
            </a:r>
            <a:r>
              <a:rPr dirty="0" smtClean="0" baseline="3831" sz="2175" spc="104">
                <a:latin typeface="Times New Roman"/>
                <a:cs typeface="Times New Roman"/>
              </a:rPr>
              <a:t> </a:t>
            </a:r>
            <a:r>
              <a:rPr dirty="0" smtClean="0" baseline="3831" sz="2175" spc="202">
                <a:latin typeface="Times New Roman"/>
                <a:cs typeface="Times New Roman"/>
              </a:rPr>
              <a:t>j</a:t>
            </a:r>
            <a:r>
              <a:rPr dirty="0" smtClean="0" baseline="2849" sz="2925" spc="-284">
                <a:latin typeface="Symbol"/>
                <a:cs typeface="Symbol"/>
              </a:rPr>
              <a:t></a:t>
            </a:r>
            <a:r>
              <a:rPr dirty="0" smtClean="0" baseline="3831" sz="2175" spc="82">
                <a:latin typeface="Times New Roman"/>
                <a:cs typeface="Times New Roman"/>
              </a:rPr>
              <a:t>b</a:t>
            </a:r>
            <a:r>
              <a:rPr dirty="0" smtClean="0" baseline="3831" sz="2175" spc="-127">
                <a:latin typeface="Times New Roman"/>
                <a:cs typeface="Times New Roman"/>
              </a:rPr>
              <a:t> </a:t>
            </a:r>
            <a:r>
              <a:rPr dirty="0" smtClean="0" baseline="3831" sz="2175" spc="-15">
                <a:latin typeface="Symbol"/>
                <a:cs typeface="Symbol"/>
              </a:rPr>
              <a:t></a:t>
            </a:r>
            <a:r>
              <a:rPr dirty="0" smtClean="0" baseline="3831" sz="2175" spc="-202">
                <a:latin typeface="Times New Roman"/>
                <a:cs typeface="Times New Roman"/>
              </a:rPr>
              <a:t> </a:t>
            </a:r>
            <a:r>
              <a:rPr dirty="0" smtClean="0" baseline="3831" sz="2175" spc="247">
                <a:latin typeface="Times New Roman"/>
                <a:cs typeface="Times New Roman"/>
              </a:rPr>
              <a:t>3</a:t>
            </a:r>
            <a:r>
              <a:rPr dirty="0" smtClean="0" baseline="3831" sz="2175" spc="217">
                <a:latin typeface="Times New Roman"/>
                <a:cs typeface="Times New Roman"/>
              </a:rPr>
              <a:t>a</a:t>
            </a:r>
            <a:r>
              <a:rPr dirty="0" smtClean="0" baseline="2849" sz="2925" spc="-209">
                <a:latin typeface="Symbol"/>
                <a:cs typeface="Symbol"/>
              </a:rPr>
              <a:t></a:t>
            </a:r>
            <a:r>
              <a:rPr dirty="0" smtClean="0" baseline="2849" sz="2925" spc="-359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-60">
                <a:latin typeface="Times New Roman"/>
                <a:cs typeface="Times New Roman"/>
              </a:rPr>
              <a:t> </a:t>
            </a:r>
            <a:r>
              <a:rPr dirty="0" smtClean="0" baseline="2849" sz="2925" spc="-532">
                <a:latin typeface="Symbol"/>
                <a:cs typeface="Symbol"/>
              </a:rPr>
              <a:t></a:t>
            </a:r>
            <a:r>
              <a:rPr dirty="0" smtClean="0" baseline="3831" sz="2175" spc="82">
                <a:latin typeface="Times New Roman"/>
                <a:cs typeface="Times New Roman"/>
              </a:rPr>
              <a:t>1</a:t>
            </a:r>
            <a:r>
              <a:rPr dirty="0" smtClean="0" baseline="3831" sz="2175" spc="-330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</a:t>
            </a:r>
            <a:r>
              <a:rPr dirty="0" smtClean="0" baseline="3831" sz="2175" spc="104">
                <a:latin typeface="Times New Roman"/>
                <a:cs typeface="Times New Roman"/>
              </a:rPr>
              <a:t> </a:t>
            </a:r>
            <a:r>
              <a:rPr dirty="0" smtClean="0" baseline="3831" sz="2175" spc="-15">
                <a:latin typeface="Times New Roman"/>
                <a:cs typeface="Times New Roman"/>
              </a:rPr>
              <a:t>j</a:t>
            </a:r>
            <a:r>
              <a:rPr dirty="0" smtClean="0" baseline="2849" sz="2925" spc="-284">
                <a:latin typeface="Symbol"/>
                <a:cs typeface="Symbol"/>
              </a:rPr>
              <a:t></a:t>
            </a:r>
            <a:r>
              <a:rPr dirty="0" smtClean="0" baseline="58823" sz="1275" spc="37">
                <a:latin typeface="Times New Roman"/>
                <a:cs typeface="Times New Roman"/>
              </a:rPr>
              <a:t>2</a:t>
            </a:r>
            <a:r>
              <a:rPr dirty="0" smtClean="0" baseline="58823" sz="1275" spc="37">
                <a:latin typeface="Times New Roman"/>
                <a:cs typeface="Times New Roman"/>
              </a:rPr>
              <a:t> </a:t>
            </a:r>
            <a:r>
              <a:rPr dirty="0" smtClean="0" baseline="58823" sz="1275" spc="44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</a:t>
            </a:r>
            <a:r>
              <a:rPr dirty="0" smtClean="0" baseline="3831" sz="2175" spc="104">
                <a:latin typeface="Times New Roman"/>
                <a:cs typeface="Times New Roman"/>
              </a:rPr>
              <a:t> </a:t>
            </a:r>
            <a:r>
              <a:rPr dirty="0" smtClean="0" baseline="3831" sz="2175" spc="202">
                <a:latin typeface="Times New Roman"/>
                <a:cs typeface="Times New Roman"/>
              </a:rPr>
              <a:t>j</a:t>
            </a:r>
            <a:r>
              <a:rPr dirty="0" smtClean="0" baseline="2849" sz="2925" spc="-284">
                <a:latin typeface="Symbol"/>
                <a:cs typeface="Symbol"/>
              </a:rPr>
              <a:t></a:t>
            </a:r>
            <a:r>
              <a:rPr dirty="0" smtClean="0" baseline="3831" sz="2175" spc="82">
                <a:latin typeface="Times New Roman"/>
                <a:cs typeface="Times New Roman"/>
              </a:rPr>
              <a:t>2</a:t>
            </a:r>
            <a:r>
              <a:rPr dirty="0" smtClean="0" baseline="3831" sz="2175" spc="-157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</a:t>
            </a:r>
            <a:r>
              <a:rPr dirty="0" smtClean="0" baseline="3831" sz="2175" spc="104">
                <a:latin typeface="Times New Roman"/>
                <a:cs typeface="Times New Roman"/>
              </a:rPr>
              <a:t> </a:t>
            </a:r>
            <a:r>
              <a:rPr dirty="0" smtClean="0" baseline="3831" sz="2175" spc="-15">
                <a:latin typeface="Times New Roman"/>
                <a:cs typeface="Times New Roman"/>
              </a:rPr>
              <a:t>j</a:t>
            </a:r>
            <a:r>
              <a:rPr dirty="0" smtClean="0" baseline="2849" sz="2925" spc="-22">
                <a:latin typeface="Symbol"/>
                <a:cs typeface="Symbol"/>
              </a:rPr>
              <a:t>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obtain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values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 b.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So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uti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3"/>
              </a:spcBef>
            </a:pPr>
            <a:endParaRPr sz="600"/>
          </a:p>
          <a:p>
            <a:pPr marL="38735">
              <a:lnSpc>
                <a:spcPct val="100000"/>
              </a:lnSpc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j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j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j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3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  <a:p>
            <a:pPr marL="42545" marR="4355465" indent="0">
              <a:lnSpc>
                <a:spcPts val="2780"/>
              </a:lnSpc>
              <a:spcBef>
                <a:spcPts val="165"/>
              </a:spcBef>
            </a:pP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b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b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45">
                <a:latin typeface="Times New Roman"/>
                <a:cs typeface="Times New Roman"/>
              </a:rPr>
              <a:t> b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b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5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5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b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b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6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epre</a:t>
            </a:r>
            <a:r>
              <a:rPr dirty="0" smtClean="0" sz="1400" spc="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ent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ex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bers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972" y="6245224"/>
            <a:ext cx="1941830" cy="1201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1925" indent="-149860">
              <a:lnSpc>
                <a:spcPct val="100000"/>
              </a:lnSpc>
              <a:buAutoNum type="arabicPlain"/>
              <a:tabLst>
                <a:tab pos="161925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rte</a:t>
            </a:r>
            <a:r>
              <a:rPr dirty="0" smtClean="0" sz="1400" spc="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1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rdi</a:t>
            </a:r>
            <a:r>
              <a:rPr dirty="0" smtClean="0" sz="1400" spc="0" b="1" u="heavy">
                <a:latin typeface="Times New Roman"/>
                <a:cs typeface="Times New Roman"/>
              </a:rPr>
              <a:t>na</a:t>
            </a:r>
            <a:r>
              <a:rPr dirty="0" smtClean="0" sz="1400" spc="0" b="1" u="heavy">
                <a:latin typeface="Times New Roman"/>
                <a:cs typeface="Times New Roman"/>
              </a:rPr>
              <a:t>tes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"/>
              </a:spcBef>
              <a:buAutoNum type="arabicPlain"/>
            </a:pPr>
            <a:endParaRPr sz="750"/>
          </a:p>
          <a:p>
            <a:pPr marL="4191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4"/>
              </a:spcBef>
            </a:pPr>
            <a:endParaRPr sz="1000"/>
          </a:p>
          <a:p>
            <a:pPr marL="161925" indent="-149860">
              <a:lnSpc>
                <a:spcPct val="100000"/>
              </a:lnSpc>
              <a:buAutoNum type="arabicPlain" startAt="2"/>
              <a:tabLst>
                <a:tab pos="161925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rdi</a:t>
            </a:r>
            <a:r>
              <a:rPr dirty="0" smtClean="0" sz="1400" spc="0" b="1" u="heavy">
                <a:latin typeface="Times New Roman"/>
                <a:cs typeface="Times New Roman"/>
              </a:rPr>
              <a:t>na</a:t>
            </a:r>
            <a:r>
              <a:rPr dirty="0" smtClean="0" sz="1400" spc="0" b="1" u="heavy">
                <a:latin typeface="Times New Roman"/>
                <a:cs typeface="Times New Roman"/>
              </a:rPr>
              <a:t>tes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 marL="41910">
              <a:lnSpc>
                <a:spcPct val="100000"/>
              </a:lnSpc>
            </a:pPr>
            <a:r>
              <a:rPr dirty="0" smtClean="0" sz="1450" spc="45">
                <a:latin typeface="Times New Roman"/>
                <a:cs typeface="Times New Roman"/>
              </a:rPr>
              <a:t>z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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67518" y="7730623"/>
            <a:ext cx="0" cy="225925"/>
          </a:xfrm>
          <a:custGeom>
            <a:avLst/>
            <a:gdLst/>
            <a:ahLst/>
            <a:cxnLst/>
            <a:rect l="l" t="t" r="r" b="b"/>
            <a:pathLst>
              <a:path w="0" h="225925">
                <a:moveTo>
                  <a:pt x="0" y="0"/>
                </a:moveTo>
                <a:lnTo>
                  <a:pt x="0" y="225925"/>
                </a:lnTo>
              </a:path>
            </a:pathLst>
          </a:custGeom>
          <a:ln w="7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384365" y="7730623"/>
            <a:ext cx="0" cy="225925"/>
          </a:xfrm>
          <a:custGeom>
            <a:avLst/>
            <a:gdLst/>
            <a:ahLst/>
            <a:cxnLst/>
            <a:rect l="l" t="t" r="r" b="b"/>
            <a:pathLst>
              <a:path w="0" h="225925">
                <a:moveTo>
                  <a:pt x="0" y="0"/>
                </a:moveTo>
                <a:lnTo>
                  <a:pt x="0" y="225925"/>
                </a:lnTo>
              </a:path>
            </a:pathLst>
          </a:custGeom>
          <a:ln w="7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608197" y="7847587"/>
            <a:ext cx="24478" cy="13709"/>
          </a:xfrm>
          <a:custGeom>
            <a:avLst/>
            <a:gdLst/>
            <a:ahLst/>
            <a:cxnLst/>
            <a:rect l="l" t="t" r="r" b="b"/>
            <a:pathLst>
              <a:path w="24478" h="13709">
                <a:moveTo>
                  <a:pt x="0" y="13709"/>
                </a:moveTo>
                <a:lnTo>
                  <a:pt x="24478" y="0"/>
                </a:lnTo>
              </a:path>
            </a:pathLst>
          </a:custGeom>
          <a:ln w="7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632676" y="7851391"/>
            <a:ext cx="35129" cy="88389"/>
          </a:xfrm>
          <a:custGeom>
            <a:avLst/>
            <a:gdLst/>
            <a:ahLst/>
            <a:cxnLst/>
            <a:rect l="l" t="t" r="r" b="b"/>
            <a:pathLst>
              <a:path w="35129" h="88389">
                <a:moveTo>
                  <a:pt x="0" y="0"/>
                </a:moveTo>
                <a:lnTo>
                  <a:pt x="35129" y="88389"/>
                </a:lnTo>
              </a:path>
            </a:pathLst>
          </a:custGeom>
          <a:ln w="157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671757" y="7686801"/>
            <a:ext cx="46571" cy="252979"/>
          </a:xfrm>
          <a:custGeom>
            <a:avLst/>
            <a:gdLst/>
            <a:ahLst/>
            <a:cxnLst/>
            <a:rect l="l" t="t" r="r" b="b"/>
            <a:pathLst>
              <a:path w="46571" h="252979">
                <a:moveTo>
                  <a:pt x="0" y="252979"/>
                </a:moveTo>
                <a:lnTo>
                  <a:pt x="46571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18328" y="7686801"/>
            <a:ext cx="590949" cy="0"/>
          </a:xfrm>
          <a:custGeom>
            <a:avLst/>
            <a:gdLst/>
            <a:ahLst/>
            <a:cxnLst/>
            <a:rect l="l" t="t" r="r" b="b"/>
            <a:pathLst>
              <a:path w="590949" h="0">
                <a:moveTo>
                  <a:pt x="0" y="0"/>
                </a:moveTo>
                <a:lnTo>
                  <a:pt x="59094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497972" y="7843387"/>
            <a:ext cx="126739" cy="0"/>
          </a:xfrm>
          <a:custGeom>
            <a:avLst/>
            <a:gdLst/>
            <a:ahLst/>
            <a:cxnLst/>
            <a:rect l="l" t="t" r="r" b="b"/>
            <a:pathLst>
              <a:path w="126739" h="0">
                <a:moveTo>
                  <a:pt x="0" y="0"/>
                </a:moveTo>
                <a:lnTo>
                  <a:pt x="12673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36032" y="7723251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87294" y="7875651"/>
            <a:ext cx="34925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baseline="7662" sz="2175" spc="60">
                <a:latin typeface="Times New Roman"/>
                <a:cs typeface="Times New Roman"/>
              </a:rPr>
              <a:t>x</a:t>
            </a:r>
            <a:r>
              <a:rPr dirty="0" smtClean="0" baseline="7662" sz="2175" spc="-104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87294" y="7602483"/>
            <a:ext cx="34925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baseline="3831" sz="2175" spc="60">
                <a:latin typeface="Times New Roman"/>
                <a:cs typeface="Times New Roman"/>
              </a:rPr>
              <a:t>y</a:t>
            </a:r>
            <a:r>
              <a:rPr dirty="0" smtClean="0" baseline="3831" sz="2175" spc="-1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70061" y="7706483"/>
            <a:ext cx="1118235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endParaRPr baseline="-5747" sz="2175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20641" y="7706483"/>
            <a:ext cx="5727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3187" y="7706483"/>
            <a:ext cx="11239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5">
                <a:latin typeface="Times New Roman"/>
                <a:cs typeface="Times New Roman"/>
              </a:rPr>
              <a:t>w</a:t>
            </a:r>
            <a:r>
              <a:rPr dirty="0" smtClean="0" sz="1450" spc="20">
                <a:latin typeface="Times New Roman"/>
                <a:cs typeface="Times New Roman"/>
              </a:rPr>
              <a:t>h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10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0972" y="8200897"/>
            <a:ext cx="4112260" cy="528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(x)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ative,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11527" y="9092827"/>
            <a:ext cx="126646" cy="0"/>
          </a:xfrm>
          <a:custGeom>
            <a:avLst/>
            <a:gdLst/>
            <a:ahLst/>
            <a:cxnLst/>
            <a:rect l="l" t="t" r="r" b="b"/>
            <a:pathLst>
              <a:path w="126646" h="0">
                <a:moveTo>
                  <a:pt x="0" y="0"/>
                </a:moveTo>
                <a:lnTo>
                  <a:pt x="12664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649393" y="8972522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00417" y="9124560"/>
            <a:ext cx="3492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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baseline="7662" sz="2175" spc="52">
                <a:latin typeface="Times New Roman"/>
                <a:cs typeface="Times New Roman"/>
              </a:rPr>
              <a:t>x</a:t>
            </a:r>
            <a:r>
              <a:rPr dirty="0" smtClean="0" baseline="7662" sz="2175" spc="-97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00417" y="8851662"/>
            <a:ext cx="3492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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Times New Roman"/>
                <a:cs typeface="Times New Roman"/>
              </a:rPr>
              <a:t>y</a:t>
            </a:r>
            <a:r>
              <a:rPr dirty="0" smtClean="0" baseline="3831" sz="2175" spc="-157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7484" y="8955795"/>
            <a:ext cx="1062990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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22">
                <a:latin typeface="Times New Roman"/>
                <a:cs typeface="Times New Roman"/>
              </a:rPr>
              <a:t>1</a:t>
            </a:r>
            <a:r>
              <a:rPr dirty="0" smtClean="0" baseline="42483" sz="1275" spc="-195">
                <a:latin typeface="Times New Roman"/>
                <a:cs typeface="Times New Roman"/>
              </a:rPr>
              <a:t> </a:t>
            </a:r>
            <a:r>
              <a:rPr dirty="0" smtClean="0" baseline="-5747" sz="2175" spc="37">
                <a:latin typeface="Symbol"/>
                <a:cs typeface="Symbol"/>
              </a:rPr>
              <a:t></a:t>
            </a:r>
            <a:endParaRPr baseline="-5747" sz="2175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0972" y="9447783"/>
            <a:ext cx="1798955" cy="541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3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Tri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no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etr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4191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37684" y="6433819"/>
            <a:ext cx="76200" cy="1835150"/>
          </a:xfrm>
          <a:custGeom>
            <a:avLst/>
            <a:gdLst/>
            <a:ahLst/>
            <a:cxnLst/>
            <a:rect l="l" t="t" r="r" b="b"/>
            <a:pathLst>
              <a:path w="76200" h="1835150">
                <a:moveTo>
                  <a:pt x="41655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1832356"/>
                </a:lnTo>
                <a:lnTo>
                  <a:pt x="34543" y="1835150"/>
                </a:lnTo>
                <a:lnTo>
                  <a:pt x="41655" y="1835150"/>
                </a:lnTo>
                <a:lnTo>
                  <a:pt x="44450" y="1832356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18351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835150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140834" y="7881619"/>
            <a:ext cx="2520949" cy="76200"/>
          </a:xfrm>
          <a:custGeom>
            <a:avLst/>
            <a:gdLst/>
            <a:ahLst/>
            <a:cxnLst/>
            <a:rect l="l" t="t" r="r" b="b"/>
            <a:pathLst>
              <a:path w="2520950" h="76200">
                <a:moveTo>
                  <a:pt x="2444749" y="0"/>
                </a:moveTo>
                <a:lnTo>
                  <a:pt x="2444749" y="76199"/>
                </a:lnTo>
                <a:lnTo>
                  <a:pt x="2508249" y="44449"/>
                </a:lnTo>
                <a:lnTo>
                  <a:pt x="2461006" y="44449"/>
                </a:lnTo>
                <a:lnTo>
                  <a:pt x="2463799" y="41655"/>
                </a:lnTo>
                <a:lnTo>
                  <a:pt x="2463799" y="34543"/>
                </a:lnTo>
                <a:lnTo>
                  <a:pt x="2461006" y="31749"/>
                </a:lnTo>
                <a:lnTo>
                  <a:pt x="2508249" y="31749"/>
                </a:lnTo>
                <a:lnTo>
                  <a:pt x="2444749" y="0"/>
                </a:lnTo>
                <a:close/>
              </a:path>
              <a:path w="2520950" h="76200">
                <a:moveTo>
                  <a:pt x="2444749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2444749" y="44449"/>
                </a:lnTo>
                <a:lnTo>
                  <a:pt x="2444749" y="31749"/>
                </a:lnTo>
                <a:close/>
              </a:path>
              <a:path w="2520950" h="76200">
                <a:moveTo>
                  <a:pt x="2508249" y="31749"/>
                </a:moveTo>
                <a:lnTo>
                  <a:pt x="2461006" y="31749"/>
                </a:lnTo>
                <a:lnTo>
                  <a:pt x="2463799" y="34543"/>
                </a:lnTo>
                <a:lnTo>
                  <a:pt x="2463799" y="41655"/>
                </a:lnTo>
                <a:lnTo>
                  <a:pt x="2461006" y="44449"/>
                </a:lnTo>
                <a:lnTo>
                  <a:pt x="2508249" y="44449"/>
                </a:lnTo>
                <a:lnTo>
                  <a:pt x="2520949" y="38099"/>
                </a:lnTo>
                <a:lnTo>
                  <a:pt x="2508249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375784" y="6891019"/>
            <a:ext cx="1371600" cy="1028700"/>
          </a:xfrm>
          <a:custGeom>
            <a:avLst/>
            <a:gdLst/>
            <a:ahLst/>
            <a:cxnLst/>
            <a:rect l="l" t="t" r="r" b="b"/>
            <a:pathLst>
              <a:path w="1371600" h="1028700">
                <a:moveTo>
                  <a:pt x="0" y="1028699"/>
                </a:moveTo>
                <a:lnTo>
                  <a:pt x="1371600" y="0"/>
                </a:lnTo>
                <a:lnTo>
                  <a:pt x="1371600" y="1028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518659" y="7805419"/>
            <a:ext cx="113805" cy="103594"/>
          </a:xfrm>
          <a:custGeom>
            <a:avLst/>
            <a:gdLst/>
            <a:ahLst/>
            <a:cxnLst/>
            <a:rect l="l" t="t" r="r" b="b"/>
            <a:pathLst>
              <a:path w="113805" h="103594">
                <a:moveTo>
                  <a:pt x="0" y="0"/>
                </a:moveTo>
                <a:lnTo>
                  <a:pt x="42128" y="8016"/>
                </a:lnTo>
                <a:lnTo>
                  <a:pt x="77194" y="30009"/>
                </a:lnTo>
                <a:lnTo>
                  <a:pt x="102114" y="62897"/>
                </a:lnTo>
                <a:lnTo>
                  <a:pt x="111568" y="89351"/>
                </a:lnTo>
                <a:lnTo>
                  <a:pt x="113805" y="1035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512814" y="7963154"/>
            <a:ext cx="2235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4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82821" y="6190360"/>
            <a:ext cx="2266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0">
                <a:latin typeface="Times New Roman"/>
                <a:cs typeface="Times New Roman"/>
              </a:rPr>
              <a:t>Im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05196" y="7955533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14821" y="7371841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06136" y="7210297"/>
            <a:ext cx="850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78702" y="7689981"/>
            <a:ext cx="111125" cy="215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40">
                <a:latin typeface="Symbol"/>
                <a:cs typeface="Symbol"/>
              </a:rPr>
              <a:t>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99097" y="6723541"/>
            <a:ext cx="7950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Times New Roman"/>
                <a:cs typeface="Times New Roman"/>
              </a:rPr>
              <a:t>z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j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423" y="445975"/>
            <a:ext cx="3147060" cy="168528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MT Extra"/>
                <a:cs typeface="MT Extra"/>
              </a:rPr>
              <a:t>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i</a:t>
            </a:r>
            <a:r>
              <a:rPr dirty="0" smtClean="0" sz="1450" spc="65">
                <a:latin typeface="Times New Roman"/>
                <a:cs typeface="Times New Roman"/>
              </a:rPr>
              <a:t>n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650"/>
              </a:lnSpc>
              <a:spcBef>
                <a:spcPts val="26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z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i</a:t>
            </a:r>
            <a:r>
              <a:rPr dirty="0" smtClean="0" sz="1450" spc="65">
                <a:latin typeface="Times New Roman"/>
                <a:cs typeface="Times New Roman"/>
              </a:rPr>
              <a:t>n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i</a:t>
            </a:r>
            <a:r>
              <a:rPr dirty="0" smtClean="0" sz="1450" spc="65">
                <a:latin typeface="Times New Roman"/>
                <a:cs typeface="Times New Roman"/>
              </a:rPr>
              <a:t>n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Eul</a:t>
            </a:r>
            <a:r>
              <a:rPr dirty="0" smtClean="0" sz="1400" b="1" u="heavy">
                <a:latin typeface="Times New Roman"/>
                <a:cs typeface="Times New Roman"/>
              </a:rPr>
              <a:t>er</a:t>
            </a:r>
            <a:r>
              <a:rPr dirty="0" smtClean="0" sz="1400" spc="5" b="1" u="heavy">
                <a:latin typeface="Times New Roman"/>
                <a:cs typeface="Times New Roman"/>
              </a:rPr>
              <a:t>'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  <a:spcBef>
                <a:spcPts val="495"/>
              </a:spcBef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j</a:t>
            </a:r>
            <a:r>
              <a:rPr dirty="0" smtClean="0" baseline="42483" sz="1275" spc="44">
                <a:latin typeface="Symbol"/>
                <a:cs typeface="Symbol"/>
              </a:rPr>
              <a:t>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650"/>
              </a:lnSpc>
              <a:spcBef>
                <a:spcPts val="35"/>
              </a:spcBef>
            </a:pPr>
            <a:endParaRPr sz="650"/>
          </a:p>
          <a:p>
            <a:pPr marL="38735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-15">
                <a:latin typeface="Symbol"/>
                <a:cs typeface="Symbol"/>
              </a:rPr>
              <a:t></a:t>
            </a:r>
            <a:r>
              <a:rPr dirty="0" smtClean="0" baseline="42483" sz="1275" spc="-127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j</a:t>
            </a:r>
            <a:r>
              <a:rPr dirty="0" smtClean="0" baseline="42483" sz="1275" spc="44">
                <a:latin typeface="Symbol"/>
                <a:cs typeface="Symbol"/>
              </a:rPr>
              <a:t>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99707" y="2537061"/>
            <a:ext cx="715397" cy="0"/>
          </a:xfrm>
          <a:custGeom>
            <a:avLst/>
            <a:gdLst/>
            <a:ahLst/>
            <a:cxnLst/>
            <a:rect l="l" t="t" r="r" b="b"/>
            <a:pathLst>
              <a:path w="715397" h="0">
                <a:moveTo>
                  <a:pt x="0" y="0"/>
                </a:moveTo>
                <a:lnTo>
                  <a:pt x="715397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98377" y="3154550"/>
            <a:ext cx="712763" cy="0"/>
          </a:xfrm>
          <a:custGeom>
            <a:avLst/>
            <a:gdLst/>
            <a:ahLst/>
            <a:cxnLst/>
            <a:rect l="l" t="t" r="r" b="b"/>
            <a:pathLst>
              <a:path w="712763" h="0">
                <a:moveTo>
                  <a:pt x="0" y="0"/>
                </a:moveTo>
                <a:lnTo>
                  <a:pt x="71276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300062" y="2545740"/>
            <a:ext cx="123189" cy="488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L="13970">
              <a:lnSpc>
                <a:spcPct val="100000"/>
              </a:lnSpc>
            </a:pPr>
            <a:r>
              <a:rPr dirty="0" smtClean="0" sz="850" spc="50">
                <a:latin typeface="Times New Roman"/>
                <a:cs typeface="Times New Roman"/>
              </a:rPr>
              <a:t>j</a:t>
            </a:r>
            <a:r>
              <a:rPr dirty="0" smtClean="0" sz="850" spc="20">
                <a:latin typeface="Symbol"/>
                <a:cs typeface="Symbol"/>
              </a:rPr>
              <a:t></a:t>
            </a:r>
            <a:endParaRPr sz="8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57394" y="2282297"/>
            <a:ext cx="2571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0422" y="2399982"/>
            <a:ext cx="26987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j</a:t>
            </a:r>
            <a:r>
              <a:rPr dirty="0" smtClean="0" baseline="42483" sz="1275" spc="30">
                <a:latin typeface="Symbol"/>
                <a:cs typeface="Symbol"/>
              </a:rPr>
              <a:t>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-30">
                <a:latin typeface="Symbol"/>
                <a:cs typeface="Symbol"/>
              </a:rPr>
              <a:t>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j</a:t>
            </a:r>
            <a:r>
              <a:rPr dirty="0" smtClean="0" baseline="42483" sz="1275" spc="30">
                <a:latin typeface="Symbol"/>
                <a:cs typeface="Symbol"/>
              </a:rPr>
              <a:t>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30">
                <a:latin typeface="Times New Roman"/>
                <a:cs typeface="Times New Roman"/>
              </a:rPr>
              <a:t>s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7915" y="2274238"/>
            <a:ext cx="20256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75">
                <a:latin typeface="Times New Roman"/>
                <a:cs typeface="Times New Roman"/>
              </a:rPr>
              <a:t> </a:t>
            </a:r>
            <a:r>
              <a:rPr dirty="0" smtClean="0" sz="850" spc="50">
                <a:latin typeface="Times New Roman"/>
                <a:cs typeface="Times New Roman"/>
              </a:rPr>
              <a:t>j</a:t>
            </a:r>
            <a:r>
              <a:rPr dirty="0" smtClean="0" sz="850" spc="20">
                <a:latin typeface="Symbol"/>
                <a:cs typeface="Symbol"/>
              </a:rPr>
              <a:t></a:t>
            </a:r>
            <a:endParaRPr sz="8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02368" y="2274238"/>
            <a:ext cx="12192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0">
                <a:latin typeface="Times New Roman"/>
                <a:cs typeface="Times New Roman"/>
              </a:rPr>
              <a:t>j</a:t>
            </a:r>
            <a:r>
              <a:rPr dirty="0" smtClean="0" sz="850" spc="20">
                <a:latin typeface="Symbol"/>
                <a:cs typeface="Symbol"/>
              </a:rPr>
              <a:t>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52983" y="3163568"/>
            <a:ext cx="2203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6144" y="2899919"/>
            <a:ext cx="2540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7273" y="3017646"/>
            <a:ext cx="28708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e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j</a:t>
            </a:r>
            <a:r>
              <a:rPr dirty="0" smtClean="0" baseline="42483" sz="1275" spc="30">
                <a:latin typeface="Symbol"/>
                <a:cs typeface="Symbol"/>
              </a:rPr>
              <a:t>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-30">
                <a:latin typeface="Symbol"/>
                <a:cs typeface="Symbol"/>
              </a:rPr>
              <a:t>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j</a:t>
            </a:r>
            <a:r>
              <a:rPr dirty="0" smtClean="0" baseline="42483" sz="1275" spc="30">
                <a:latin typeface="Symbol"/>
                <a:cs typeface="Symbol"/>
              </a:rPr>
              <a:t>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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44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93416" y="2891912"/>
            <a:ext cx="20256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70">
                <a:latin typeface="Times New Roman"/>
                <a:cs typeface="Times New Roman"/>
              </a:rPr>
              <a:t> </a:t>
            </a:r>
            <a:r>
              <a:rPr dirty="0" smtClean="0" sz="850" spc="50">
                <a:latin typeface="Times New Roman"/>
                <a:cs typeface="Times New Roman"/>
              </a:rPr>
              <a:t>j</a:t>
            </a:r>
            <a:r>
              <a:rPr dirty="0" smtClean="0" sz="850" spc="20">
                <a:latin typeface="Symbol"/>
                <a:cs typeface="Symbol"/>
              </a:rPr>
              <a:t>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425" y="3526154"/>
            <a:ext cx="2237105" cy="608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4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Ex</a:t>
            </a:r>
            <a:r>
              <a:rPr dirty="0" smtClean="0" sz="1400" spc="0" b="1" u="heavy">
                <a:latin typeface="Times New Roman"/>
                <a:cs typeface="Times New Roman"/>
              </a:rPr>
              <a:t>po</a:t>
            </a:r>
            <a:r>
              <a:rPr dirty="0" smtClean="0" sz="1400" spc="0" b="1" u="heavy">
                <a:latin typeface="Times New Roman"/>
                <a:cs typeface="Times New Roman"/>
              </a:rPr>
              <a:t>nenti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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82">
                <a:latin typeface="Times New Roman"/>
                <a:cs typeface="Times New Roman"/>
              </a:rPr>
              <a:t>j</a:t>
            </a:r>
            <a:r>
              <a:rPr dirty="0" smtClean="0" baseline="42483" sz="1275" spc="44">
                <a:latin typeface="Symbol"/>
                <a:cs typeface="Symbol"/>
              </a:rPr>
              <a:t></a:t>
            </a:r>
            <a:endParaRPr baseline="42483" sz="1275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439" y="4249747"/>
            <a:ext cx="8229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z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e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j</a:t>
            </a:r>
            <a:r>
              <a:rPr dirty="0" smtClean="0" baseline="42483" sz="1275" spc="37">
                <a:latin typeface="Symbol"/>
                <a:cs typeface="Symbol"/>
              </a:rPr>
              <a:t></a:t>
            </a:r>
            <a:endParaRPr baseline="42483" sz="1275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69822" y="4269866"/>
            <a:ext cx="13220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xpone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0972" y="4777358"/>
            <a:ext cx="10718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x</a:t>
            </a:r>
            <a:r>
              <a:rPr dirty="0" smtClean="0" sz="1400" spc="5" b="1" u="heavy">
                <a:latin typeface="Times New Roman"/>
                <a:cs typeface="Times New Roman"/>
              </a:rPr>
              <a:t>7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 Si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plify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79633" y="4863977"/>
            <a:ext cx="674697" cy="0"/>
          </a:xfrm>
          <a:custGeom>
            <a:avLst/>
            <a:gdLst/>
            <a:ahLst/>
            <a:cxnLst/>
            <a:rect l="l" t="t" r="r" b="b"/>
            <a:pathLst>
              <a:path w="674697" h="0">
                <a:moveTo>
                  <a:pt x="0" y="0"/>
                </a:moveTo>
                <a:lnTo>
                  <a:pt x="67469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551867" y="4863977"/>
            <a:ext cx="114989" cy="0"/>
          </a:xfrm>
          <a:custGeom>
            <a:avLst/>
            <a:gdLst/>
            <a:ahLst/>
            <a:cxnLst/>
            <a:rect l="l" t="t" r="r" b="b"/>
            <a:pathLst>
              <a:path w="114989" h="0">
                <a:moveTo>
                  <a:pt x="0" y="0"/>
                </a:moveTo>
                <a:lnTo>
                  <a:pt x="11498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697051" y="4809871"/>
            <a:ext cx="106870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40">
                <a:latin typeface="Times New Roman"/>
                <a:cs typeface="Times New Roman"/>
              </a:rPr>
              <a:t>j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45">
                <a:latin typeface="Times New Roman"/>
                <a:cs typeface="Times New Roman"/>
              </a:rPr>
              <a:t>5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80">
                <a:latin typeface="Times New Roman"/>
                <a:cs typeface="Times New Roman"/>
              </a:rPr>
              <a:t> </a:t>
            </a:r>
            <a:r>
              <a:rPr dirty="0" smtClean="0" baseline="44061" sz="2175" spc="52">
                <a:latin typeface="Symbol"/>
                <a:cs typeface="Symbol"/>
              </a:rPr>
              <a:t></a:t>
            </a:r>
            <a:r>
              <a:rPr dirty="0" smtClean="0" baseline="44061" sz="2175" spc="52">
                <a:latin typeface="Times New Roman"/>
                <a:cs typeface="Times New Roman"/>
              </a:rPr>
              <a:t> </a:t>
            </a:r>
            <a:r>
              <a:rPr dirty="0" smtClean="0" baseline="44061" sz="2175" spc="-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baseline="44061" sz="2175" spc="22">
                <a:latin typeface="Symbol"/>
                <a:cs typeface="Symbol"/>
              </a:rPr>
              <a:t></a:t>
            </a:r>
            <a:endParaRPr baseline="44061" sz="2175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80362" y="4608966"/>
            <a:ext cx="8940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8422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94202" y="4777358"/>
            <a:ext cx="23564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Expre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ult in all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for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0972" y="5236336"/>
            <a:ext cx="6623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b="1" u="heavy">
                <a:latin typeface="Times New Roman"/>
                <a:cs typeface="Times New Roman"/>
              </a:rPr>
              <a:t>uti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3993" y="5753101"/>
            <a:ext cx="1669414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99794" algn="l"/>
                <a:tab pos="1211580" algn="l"/>
              </a:tabLst>
            </a:pPr>
            <a:r>
              <a:rPr dirty="0" smtClean="0" sz="1450" spc="130">
                <a:latin typeface="Times New Roman"/>
                <a:cs typeface="Times New Roman"/>
              </a:rPr>
              <a:t>j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33194" y="5670301"/>
            <a:ext cx="1955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06079" y="5816601"/>
            <a:ext cx="1139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6484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3194" y="5552196"/>
            <a:ext cx="3561079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150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375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75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3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30" u="sng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</a:t>
            </a:r>
            <a:r>
              <a:rPr dirty="0" smtClean="0" baseline="-36398" sz="2175" spc="104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209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375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75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3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baseline="-36398" sz="2175" spc="-37">
                <a:latin typeface="Symbol"/>
                <a:cs typeface="Symbol"/>
              </a:rPr>
              <a:t></a:t>
            </a:r>
            <a:r>
              <a:rPr dirty="0" smtClean="0" baseline="-36398" sz="2175" spc="97">
                <a:latin typeface="Times New Roman"/>
                <a:cs typeface="Times New Roman"/>
              </a:rPr>
              <a:t> </a:t>
            </a:r>
            <a:r>
              <a:rPr dirty="0" smtClean="0" baseline="-36398" sz="2175" spc="30">
                <a:latin typeface="Times New Roman"/>
                <a:cs typeface="Times New Roman"/>
              </a:rPr>
              <a:t>j</a:t>
            </a:r>
            <a:r>
              <a:rPr dirty="0" smtClean="0" baseline="-36398" sz="2175" spc="-337">
                <a:latin typeface="Times New Roman"/>
                <a:cs typeface="Times New Roman"/>
              </a:rPr>
              <a:t> </a:t>
            </a:r>
            <a:r>
              <a:rPr dirty="0" smtClean="0" baseline="-36398" sz="2175" spc="60">
                <a:latin typeface="Times New Roman"/>
                <a:cs typeface="Times New Roman"/>
              </a:rPr>
              <a:t>2</a:t>
            </a:r>
            <a:r>
              <a:rPr dirty="0" smtClean="0" baseline="-36398" sz="2175" spc="-22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209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Symbol"/>
                <a:cs typeface="Symbol"/>
              </a:rPr>
              <a:t></a:t>
            </a:r>
            <a:r>
              <a:rPr dirty="0" smtClean="0" sz="1450" spc="-375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70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3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</a:t>
            </a:r>
            <a:r>
              <a:rPr dirty="0" smtClean="0" baseline="-36398" sz="2175" spc="-60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5</a:t>
            </a:r>
            <a:r>
              <a:rPr dirty="0" smtClean="0" sz="1450" spc="-114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400" u="sng">
                <a:latin typeface="Symbol"/>
                <a:cs typeface="Symbol"/>
              </a:rPr>
              <a:t></a:t>
            </a:r>
            <a:r>
              <a:rPr dirty="0" smtClean="0" sz="1450" spc="20" u="sng">
                <a:latin typeface="Times New Roman"/>
                <a:cs typeface="Times New Roman"/>
              </a:rPr>
              <a:t>j</a:t>
            </a:r>
            <a:r>
              <a:rPr dirty="0" smtClean="0" sz="1450" spc="-225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4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baseline="-36398" sz="2175" spc="-37">
                <a:latin typeface="Symbol"/>
                <a:cs typeface="Symbol"/>
              </a:rPr>
              <a:t></a:t>
            </a:r>
            <a:endParaRPr baseline="-36398" sz="2175">
              <a:latin typeface="Symbol"/>
              <a:cs typeface="Symbo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10610" y="6444214"/>
            <a:ext cx="2499471" cy="0"/>
          </a:xfrm>
          <a:custGeom>
            <a:avLst/>
            <a:gdLst/>
            <a:ahLst/>
            <a:cxnLst/>
            <a:rect l="l" t="t" r="r" b="b"/>
            <a:pathLst>
              <a:path w="2499471" h="0">
                <a:moveTo>
                  <a:pt x="0" y="0"/>
                </a:moveTo>
                <a:lnTo>
                  <a:pt x="2499471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691034" y="6444214"/>
            <a:ext cx="1340195" cy="0"/>
          </a:xfrm>
          <a:custGeom>
            <a:avLst/>
            <a:gdLst/>
            <a:ahLst/>
            <a:cxnLst/>
            <a:rect l="l" t="t" r="r" b="b"/>
            <a:pathLst>
              <a:path w="1340195" h="0">
                <a:moveTo>
                  <a:pt x="0" y="0"/>
                </a:moveTo>
                <a:lnTo>
                  <a:pt x="1340195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612181" y="6444214"/>
            <a:ext cx="579526" cy="0"/>
          </a:xfrm>
          <a:custGeom>
            <a:avLst/>
            <a:gdLst/>
            <a:ahLst/>
            <a:cxnLst/>
            <a:rect l="l" t="t" r="r" b="b"/>
            <a:pathLst>
              <a:path w="579526" h="0">
                <a:moveTo>
                  <a:pt x="0" y="0"/>
                </a:moveTo>
                <a:lnTo>
                  <a:pt x="579526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10562" y="6125872"/>
            <a:ext cx="252031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3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3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160">
                <a:latin typeface="Times New Roman"/>
                <a:cs typeface="Times New Roman"/>
              </a:rPr>
              <a:t>3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3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160">
                <a:latin typeface="Times New Roman"/>
                <a:cs typeface="Times New Roman"/>
              </a:rPr>
              <a:t>3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25719" y="6307188"/>
            <a:ext cx="3581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04374" y="6453864"/>
            <a:ext cx="2152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41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12624" y="6189372"/>
            <a:ext cx="5861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j</a:t>
            </a:r>
            <a:r>
              <a:rPr dirty="0" smtClean="0" sz="1450" spc="40">
                <a:latin typeface="Times New Roman"/>
                <a:cs typeface="Times New Roman"/>
              </a:rPr>
              <a:t>7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65081" y="6307188"/>
            <a:ext cx="5105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80202" y="6453864"/>
            <a:ext cx="5676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16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70417" y="6189372"/>
            <a:ext cx="13665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0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j</a:t>
            </a:r>
            <a:r>
              <a:rPr dirty="0" smtClean="0" sz="1450" spc="40">
                <a:latin typeface="Times New Roman"/>
                <a:cs typeface="Times New Roman"/>
              </a:rPr>
              <a:t>8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j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12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43617" y="6307188"/>
            <a:ext cx="5105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73305" y="6453864"/>
            <a:ext cx="5530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Times New Roman"/>
                <a:cs typeface="Times New Roman"/>
              </a:rPr>
              <a:t>5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4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0482" y="6307188"/>
            <a:ext cx="13335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33232" y="7340705"/>
            <a:ext cx="24448" cy="13842"/>
          </a:xfrm>
          <a:custGeom>
            <a:avLst/>
            <a:gdLst/>
            <a:ahLst/>
            <a:cxnLst/>
            <a:rect l="l" t="t" r="r" b="b"/>
            <a:pathLst>
              <a:path w="24448" h="13842">
                <a:moveTo>
                  <a:pt x="0" y="13842"/>
                </a:moveTo>
                <a:lnTo>
                  <a:pt x="24448" y="0"/>
                </a:lnTo>
              </a:path>
            </a:pathLst>
          </a:custGeom>
          <a:ln w="7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57681" y="7344822"/>
            <a:ext cx="35125" cy="87912"/>
          </a:xfrm>
          <a:custGeom>
            <a:avLst/>
            <a:gdLst/>
            <a:ahLst/>
            <a:cxnLst/>
            <a:rect l="l" t="t" r="r" b="b"/>
            <a:pathLst>
              <a:path w="35125" h="87912">
                <a:moveTo>
                  <a:pt x="0" y="0"/>
                </a:moveTo>
                <a:lnTo>
                  <a:pt x="35125" y="87912"/>
                </a:lnTo>
              </a:path>
            </a:pathLst>
          </a:custGeom>
          <a:ln w="156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96739" y="7180595"/>
            <a:ext cx="46559" cy="252138"/>
          </a:xfrm>
          <a:custGeom>
            <a:avLst/>
            <a:gdLst/>
            <a:ahLst/>
            <a:cxnLst/>
            <a:rect l="l" t="t" r="r" b="b"/>
            <a:pathLst>
              <a:path w="46559" h="252138">
                <a:moveTo>
                  <a:pt x="0" y="252138"/>
                </a:moveTo>
                <a:lnTo>
                  <a:pt x="46559" y="0"/>
                </a:lnTo>
              </a:path>
            </a:pathLst>
          </a:custGeom>
          <a:ln w="78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843299" y="7180595"/>
            <a:ext cx="590623" cy="0"/>
          </a:xfrm>
          <a:custGeom>
            <a:avLst/>
            <a:gdLst/>
            <a:ahLst/>
            <a:cxnLst/>
            <a:rect l="l" t="t" r="r" b="b"/>
            <a:pathLst>
              <a:path w="590623" h="0">
                <a:moveTo>
                  <a:pt x="0" y="0"/>
                </a:moveTo>
                <a:lnTo>
                  <a:pt x="590623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652097" y="7317135"/>
            <a:ext cx="24069" cy="13843"/>
          </a:xfrm>
          <a:custGeom>
            <a:avLst/>
            <a:gdLst/>
            <a:ahLst/>
            <a:cxnLst/>
            <a:rect l="l" t="t" r="r" b="b"/>
            <a:pathLst>
              <a:path w="24069" h="13843">
                <a:moveTo>
                  <a:pt x="0" y="13843"/>
                </a:moveTo>
                <a:lnTo>
                  <a:pt x="24069" y="0"/>
                </a:lnTo>
              </a:path>
            </a:pathLst>
          </a:custGeom>
          <a:ln w="75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676167" y="7321259"/>
            <a:ext cx="35109" cy="73316"/>
          </a:xfrm>
          <a:custGeom>
            <a:avLst/>
            <a:gdLst/>
            <a:ahLst/>
            <a:cxnLst/>
            <a:rect l="l" t="t" r="r" b="b"/>
            <a:pathLst>
              <a:path w="35109" h="73316">
                <a:moveTo>
                  <a:pt x="0" y="0"/>
                </a:moveTo>
                <a:lnTo>
                  <a:pt x="35109" y="73316"/>
                </a:lnTo>
              </a:path>
            </a:pathLst>
          </a:custGeom>
          <a:ln w="156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715224" y="7180595"/>
            <a:ext cx="46544" cy="213980"/>
          </a:xfrm>
          <a:custGeom>
            <a:avLst/>
            <a:gdLst/>
            <a:ahLst/>
            <a:cxnLst/>
            <a:rect l="l" t="t" r="r" b="b"/>
            <a:pathLst>
              <a:path w="46544" h="213980">
                <a:moveTo>
                  <a:pt x="0" y="213980"/>
                </a:moveTo>
                <a:lnTo>
                  <a:pt x="46544" y="0"/>
                </a:lnTo>
              </a:path>
            </a:pathLst>
          </a:custGeom>
          <a:ln w="78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761769" y="7180595"/>
            <a:ext cx="1212438" cy="0"/>
          </a:xfrm>
          <a:custGeom>
            <a:avLst/>
            <a:gdLst/>
            <a:ahLst/>
            <a:cxnLst/>
            <a:rect l="l" t="t" r="r" b="b"/>
            <a:pathLst>
              <a:path w="1212438" h="0">
                <a:moveTo>
                  <a:pt x="0" y="0"/>
                </a:moveTo>
                <a:lnTo>
                  <a:pt x="1212438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40408" y="6768670"/>
            <a:ext cx="3164840" cy="664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53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j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170</a:t>
            </a:r>
            <a:r>
              <a:rPr dirty="0" smtClean="0" sz="1450" spc="65">
                <a:latin typeface="Times New Roman"/>
                <a:cs typeface="Times New Roman"/>
              </a:rPr>
              <a:t>7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j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53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j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829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417195" algn="l"/>
                <a:tab pos="1330325" algn="l"/>
              </a:tabLst>
            </a:pP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53</a:t>
            </a:r>
            <a:r>
              <a:rPr dirty="0" smtClean="0" sz="1450" spc="90">
                <a:latin typeface="Times New Roman"/>
                <a:cs typeface="Times New Roman"/>
              </a:rPr>
              <a:t>6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82</a:t>
            </a:r>
            <a:r>
              <a:rPr dirty="0" smtClean="0" sz="1450" spc="90">
                <a:latin typeface="Times New Roman"/>
                <a:cs typeface="Times New Roman"/>
              </a:rPr>
              <a:t>9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906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87266" y="6789292"/>
            <a:ext cx="18046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Carte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inates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221689" y="7846562"/>
            <a:ext cx="126718" cy="0"/>
          </a:xfrm>
          <a:custGeom>
            <a:avLst/>
            <a:gdLst/>
            <a:ahLst/>
            <a:cxnLst/>
            <a:rect l="l" t="t" r="r" b="b"/>
            <a:pathLst>
              <a:path w="126718" h="0">
                <a:moveTo>
                  <a:pt x="0" y="0"/>
                </a:moveTo>
                <a:lnTo>
                  <a:pt x="12671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120205" y="7846562"/>
            <a:ext cx="571883" cy="0"/>
          </a:xfrm>
          <a:custGeom>
            <a:avLst/>
            <a:gdLst/>
            <a:ahLst/>
            <a:cxnLst/>
            <a:rect l="l" t="t" r="r" b="b"/>
            <a:pathLst>
              <a:path w="571883" h="0">
                <a:moveTo>
                  <a:pt x="0" y="0"/>
                </a:moveTo>
                <a:lnTo>
                  <a:pt x="57188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37265" y="7709658"/>
            <a:ext cx="3253104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19275" algn="l"/>
              </a:tabLst>
            </a:pP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3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y</a:t>
            </a:r>
            <a:r>
              <a:rPr dirty="0" smtClean="0" baseline="36398" sz="2175" spc="-165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44">
                <a:latin typeface="Times New Roman"/>
                <a:cs typeface="Times New Roman"/>
              </a:rPr>
              <a:t>	</a:t>
            </a:r>
            <a:r>
              <a:rPr dirty="0" smtClean="0" baseline="36398" sz="2175" spc="22">
                <a:latin typeface="Times New Roman"/>
                <a:cs typeface="Times New Roman"/>
              </a:rPr>
              <a:t>1</a:t>
            </a:r>
            <a:r>
              <a:rPr dirty="0" smtClean="0" baseline="36398" sz="2175" spc="7">
                <a:latin typeface="Times New Roman"/>
                <a:cs typeface="Times New Roman"/>
              </a:rPr>
              <a:t>.</a:t>
            </a:r>
            <a:r>
              <a:rPr dirty="0" smtClean="0" baseline="36398" sz="2175" spc="22">
                <a:latin typeface="Times New Roman"/>
                <a:cs typeface="Times New Roman"/>
              </a:rPr>
              <a:t>82</a:t>
            </a:r>
            <a:r>
              <a:rPr dirty="0" smtClean="0" baseline="36398" sz="2175" spc="60">
                <a:latin typeface="Times New Roman"/>
                <a:cs typeface="Times New Roman"/>
              </a:rPr>
              <a:t>9</a:t>
            </a:r>
            <a:r>
              <a:rPr dirty="0" smtClean="0" baseline="36398" sz="2175" spc="-217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15">
                <a:latin typeface="Times New Roman"/>
                <a:cs typeface="Times New Roman"/>
              </a:rPr>
              <a:t>7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baseline="42483" sz="1275" spc="30">
                <a:latin typeface="Times New Roman"/>
                <a:cs typeface="Times New Roman"/>
              </a:rPr>
              <a:t>o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666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4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09531" y="7855966"/>
            <a:ext cx="794385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7662" sz="2175" spc="44">
                <a:latin typeface="Symbol"/>
                <a:cs typeface="Symbol"/>
              </a:rPr>
              <a:t></a:t>
            </a:r>
            <a:r>
              <a:rPr dirty="0" smtClean="0" baseline="-7662" sz="2175" spc="44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53</a:t>
            </a:r>
            <a:r>
              <a:rPr dirty="0" smtClean="0" sz="1450" spc="40">
                <a:latin typeface="Times New Roman"/>
                <a:cs typeface="Times New Roman"/>
              </a:rPr>
              <a:t>6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Symbol"/>
                <a:cs typeface="Symbol"/>
              </a:rPr>
              <a:t>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10699" y="7878826"/>
            <a:ext cx="34925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baseline="7662" sz="2175" spc="60">
                <a:latin typeface="Times New Roman"/>
                <a:cs typeface="Times New Roman"/>
              </a:rPr>
              <a:t>x</a:t>
            </a:r>
            <a:r>
              <a:rPr dirty="0" smtClean="0" baseline="7662" sz="2175" spc="-112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703093" y="7605658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09531" y="7591933"/>
            <a:ext cx="243840" cy="244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831" sz="2175" spc="44">
                <a:latin typeface="Symbol"/>
                <a:cs typeface="Symbol"/>
              </a:rPr>
              <a:t></a:t>
            </a:r>
            <a:r>
              <a:rPr dirty="0" smtClean="0" baseline="-3831" sz="2175" spc="-1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10699" y="7605658"/>
            <a:ext cx="34925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0427" y="8235008"/>
            <a:ext cx="184403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90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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7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baseline="42483" sz="1275" spc="7">
                <a:latin typeface="Times New Roman"/>
                <a:cs typeface="Times New Roman"/>
              </a:rPr>
              <a:t>o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666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712847" y="8255761"/>
            <a:ext cx="15074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Co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nates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0422" y="8504883"/>
            <a:ext cx="3430270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90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2350" spc="-409">
                <a:latin typeface="Symbol"/>
                <a:cs typeface="Symbol"/>
              </a:rPr>
              <a:t>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75">
                <a:latin typeface="Times New Roman"/>
                <a:cs typeface="Times New Roman"/>
              </a:rPr>
              <a:t>s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7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baseline="42483" sz="1275" spc="15">
                <a:latin typeface="Times New Roman"/>
                <a:cs typeface="Times New Roman"/>
              </a:rPr>
              <a:t>o</a:t>
            </a:r>
            <a:r>
              <a:rPr dirty="0" smtClean="0" sz="1450" spc="0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66</a:t>
            </a:r>
            <a:r>
              <a:rPr dirty="0" smtClean="0" sz="1450" spc="60">
                <a:latin typeface="Times New Roman"/>
                <a:cs typeface="Times New Roman"/>
              </a:rPr>
              <a:t>6</a:t>
            </a:r>
            <a:r>
              <a:rPr dirty="0" smtClean="0" sz="2350" spc="-160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00">
                <a:latin typeface="Times New Roman"/>
                <a:cs typeface="Times New Roman"/>
              </a:rPr>
              <a:t>n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7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baseline="42483" sz="1275" spc="22">
                <a:latin typeface="Times New Roman"/>
                <a:cs typeface="Times New Roman"/>
              </a:rPr>
              <a:t>o</a:t>
            </a:r>
            <a:r>
              <a:rPr dirty="0" smtClean="0" sz="1450" spc="0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66</a:t>
            </a:r>
            <a:r>
              <a:rPr dirty="0" smtClean="0" sz="1450" spc="60">
                <a:latin typeface="Times New Roman"/>
                <a:cs typeface="Times New Roman"/>
              </a:rPr>
              <a:t>6</a:t>
            </a:r>
            <a:r>
              <a:rPr dirty="0" smtClean="0" sz="2350" spc="-270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36516" y="8639809"/>
            <a:ext cx="16802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rigono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 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0429" y="9007899"/>
            <a:ext cx="1536065" cy="259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227965">
              <a:lnSpc>
                <a:spcPts val="495"/>
              </a:lnSpc>
            </a:pPr>
            <a:r>
              <a:rPr dirty="0" smtClean="0" sz="600" spc="20">
                <a:latin typeface="Times New Roman"/>
                <a:cs typeface="Times New Roman"/>
              </a:rPr>
              <a:t>o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1445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z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90</a:t>
            </a:r>
            <a:r>
              <a:rPr dirty="0" smtClean="0" sz="1450" spc="50">
                <a:latin typeface="Times New Roman"/>
                <a:cs typeface="Times New Roman"/>
              </a:rPr>
              <a:t>6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-15">
                <a:latin typeface="Symbol"/>
                <a:cs typeface="Symbol"/>
              </a:rPr>
              <a:t>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baseline="42483" sz="1275" spc="89">
                <a:latin typeface="Times New Roman"/>
                <a:cs typeface="Times New Roman"/>
              </a:rPr>
              <a:t>j7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-15">
                <a:latin typeface="Times New Roman"/>
                <a:cs typeface="Times New Roman"/>
              </a:rPr>
              <a:t> </a:t>
            </a:r>
            <a:r>
              <a:rPr dirty="0" smtClean="0" baseline="42483" sz="1275" spc="0">
                <a:latin typeface="Times New Roman"/>
                <a:cs typeface="Times New Roman"/>
              </a:rPr>
              <a:t>.</a:t>
            </a:r>
            <a:r>
              <a:rPr dirty="0" smtClean="0" baseline="42483" sz="1275" spc="97">
                <a:latin typeface="Times New Roman"/>
                <a:cs typeface="Times New Roman"/>
              </a:rPr>
              <a:t>666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378710" y="9054591"/>
            <a:ext cx="15157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xpone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23716" y="708156"/>
            <a:ext cx="1171669" cy="0"/>
          </a:xfrm>
          <a:custGeom>
            <a:avLst/>
            <a:gdLst/>
            <a:ahLst/>
            <a:cxnLst/>
            <a:rect l="l" t="t" r="r" b="b"/>
            <a:pathLst>
              <a:path w="1171669" h="0">
                <a:moveTo>
                  <a:pt x="0" y="0"/>
                </a:moveTo>
                <a:lnTo>
                  <a:pt x="117166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0972" y="614426"/>
            <a:ext cx="227520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8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odulus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baseline="13409" sz="2175" spc="44">
                <a:latin typeface="Times New Roman"/>
                <a:cs typeface="Times New Roman"/>
              </a:rPr>
              <a:t>z</a:t>
            </a:r>
            <a:r>
              <a:rPr dirty="0" smtClean="0" baseline="13409" sz="2175" spc="44">
                <a:latin typeface="Times New Roman"/>
                <a:cs typeface="Times New Roman"/>
              </a:rPr>
              <a:t> </a:t>
            </a:r>
            <a:r>
              <a:rPr dirty="0" smtClean="0" baseline="13409" sz="2175" spc="52">
                <a:latin typeface="Symbol"/>
                <a:cs typeface="Symbol"/>
              </a:rPr>
              <a:t></a:t>
            </a:r>
            <a:endParaRPr baseline="13409" sz="2175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20428" y="389645"/>
            <a:ext cx="1195070" cy="581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j</a:t>
            </a:r>
            <a:r>
              <a:rPr dirty="0" smtClean="0" sz="1950" spc="-75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 algn="ctr" marR="35560">
              <a:lnSpc>
                <a:spcPts val="2185"/>
              </a:lnSpc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0366" y="571251"/>
            <a:ext cx="7429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Symbol"/>
                <a:cs typeface="Symbol"/>
              </a:rPr>
              <a:t>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7653" y="1277435"/>
            <a:ext cx="0" cy="225922"/>
          </a:xfrm>
          <a:custGeom>
            <a:avLst/>
            <a:gdLst/>
            <a:ahLst/>
            <a:cxnLst/>
            <a:rect l="l" t="t" r="r" b="b"/>
            <a:pathLst>
              <a:path w="0" h="225922">
                <a:moveTo>
                  <a:pt x="0" y="0"/>
                </a:moveTo>
                <a:lnTo>
                  <a:pt x="0" y="225922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34310" y="1277435"/>
            <a:ext cx="0" cy="225922"/>
          </a:xfrm>
          <a:custGeom>
            <a:avLst/>
            <a:gdLst/>
            <a:ahLst/>
            <a:cxnLst/>
            <a:rect l="l" t="t" r="r" b="b"/>
            <a:pathLst>
              <a:path w="0" h="225922">
                <a:moveTo>
                  <a:pt x="0" y="0"/>
                </a:moveTo>
                <a:lnTo>
                  <a:pt x="0" y="225922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979051" y="1390389"/>
            <a:ext cx="1171997" cy="0"/>
          </a:xfrm>
          <a:custGeom>
            <a:avLst/>
            <a:gdLst/>
            <a:ahLst/>
            <a:cxnLst/>
            <a:rect l="l" t="t" r="r" b="b"/>
            <a:pathLst>
              <a:path w="1171997" h="0">
                <a:moveTo>
                  <a:pt x="0" y="0"/>
                </a:moveTo>
                <a:lnTo>
                  <a:pt x="1171997" y="0"/>
                </a:lnTo>
              </a:path>
            </a:pathLst>
          </a:custGeom>
          <a:ln w="7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958094" y="1123497"/>
            <a:ext cx="0" cy="533793"/>
          </a:xfrm>
          <a:custGeom>
            <a:avLst/>
            <a:gdLst/>
            <a:ahLst/>
            <a:cxnLst/>
            <a:rect l="l" t="t" r="r" b="b"/>
            <a:pathLst>
              <a:path w="0" h="533793">
                <a:moveTo>
                  <a:pt x="0" y="0"/>
                </a:moveTo>
                <a:lnTo>
                  <a:pt x="0" y="533793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169568" y="1123497"/>
            <a:ext cx="0" cy="533793"/>
          </a:xfrm>
          <a:custGeom>
            <a:avLst/>
            <a:gdLst/>
            <a:ahLst/>
            <a:cxnLst/>
            <a:rect l="l" t="t" r="r" b="b"/>
            <a:pathLst>
              <a:path w="0" h="533793">
                <a:moveTo>
                  <a:pt x="0" y="0"/>
                </a:moveTo>
                <a:lnTo>
                  <a:pt x="0" y="533793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409688" y="1139952"/>
            <a:ext cx="0" cy="225937"/>
          </a:xfrm>
          <a:custGeom>
            <a:avLst/>
            <a:gdLst/>
            <a:ahLst/>
            <a:cxnLst/>
            <a:rect l="l" t="t" r="r" b="b"/>
            <a:pathLst>
              <a:path w="0" h="225937">
                <a:moveTo>
                  <a:pt x="0" y="0"/>
                </a:moveTo>
                <a:lnTo>
                  <a:pt x="0" y="225937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776595" y="1139952"/>
            <a:ext cx="0" cy="225937"/>
          </a:xfrm>
          <a:custGeom>
            <a:avLst/>
            <a:gdLst/>
            <a:ahLst/>
            <a:cxnLst/>
            <a:rect l="l" t="t" r="r" b="b"/>
            <a:pathLst>
              <a:path w="0" h="225937">
                <a:moveTo>
                  <a:pt x="0" y="0"/>
                </a:moveTo>
                <a:lnTo>
                  <a:pt x="0" y="225937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943428" y="1139952"/>
            <a:ext cx="0" cy="225937"/>
          </a:xfrm>
          <a:custGeom>
            <a:avLst/>
            <a:gdLst/>
            <a:ahLst/>
            <a:cxnLst/>
            <a:rect l="l" t="t" r="r" b="b"/>
            <a:pathLst>
              <a:path w="0" h="225937">
                <a:moveTo>
                  <a:pt x="0" y="0"/>
                </a:moveTo>
                <a:lnTo>
                  <a:pt x="0" y="225937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533360" y="1139952"/>
            <a:ext cx="0" cy="225937"/>
          </a:xfrm>
          <a:custGeom>
            <a:avLst/>
            <a:gdLst/>
            <a:ahLst/>
            <a:cxnLst/>
            <a:rect l="l" t="t" r="r" b="b"/>
            <a:pathLst>
              <a:path w="0" h="225937">
                <a:moveTo>
                  <a:pt x="0" y="0"/>
                </a:moveTo>
                <a:lnTo>
                  <a:pt x="0" y="225937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698718" y="1452814"/>
            <a:ext cx="0" cy="226301"/>
          </a:xfrm>
          <a:custGeom>
            <a:avLst/>
            <a:gdLst/>
            <a:ahLst/>
            <a:cxnLst/>
            <a:rect l="l" t="t" r="r" b="b"/>
            <a:pathLst>
              <a:path w="0" h="226301">
                <a:moveTo>
                  <a:pt x="0" y="0"/>
                </a:moveTo>
                <a:lnTo>
                  <a:pt x="0" y="226301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56165" y="1452814"/>
            <a:ext cx="0" cy="226301"/>
          </a:xfrm>
          <a:custGeom>
            <a:avLst/>
            <a:gdLst/>
            <a:ahLst/>
            <a:cxnLst/>
            <a:rect l="l" t="t" r="r" b="b"/>
            <a:pathLst>
              <a:path w="0" h="226301">
                <a:moveTo>
                  <a:pt x="0" y="0"/>
                </a:moveTo>
                <a:lnTo>
                  <a:pt x="0" y="226301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389902" y="1390389"/>
            <a:ext cx="1165143" cy="0"/>
          </a:xfrm>
          <a:custGeom>
            <a:avLst/>
            <a:gdLst/>
            <a:ahLst/>
            <a:cxnLst/>
            <a:rect l="l" t="t" r="r" b="b"/>
            <a:pathLst>
              <a:path w="1165143" h="0">
                <a:moveTo>
                  <a:pt x="0" y="0"/>
                </a:moveTo>
                <a:lnTo>
                  <a:pt x="1165143" y="0"/>
                </a:lnTo>
              </a:path>
            </a:pathLst>
          </a:custGeom>
          <a:ln w="7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788834" y="1260582"/>
            <a:ext cx="24534" cy="13778"/>
          </a:xfrm>
          <a:custGeom>
            <a:avLst/>
            <a:gdLst/>
            <a:ahLst/>
            <a:cxnLst/>
            <a:rect l="l" t="t" r="r" b="b"/>
            <a:pathLst>
              <a:path w="24534" h="13778">
                <a:moveTo>
                  <a:pt x="0" y="13778"/>
                </a:moveTo>
                <a:lnTo>
                  <a:pt x="24534" y="0"/>
                </a:lnTo>
              </a:path>
            </a:pathLst>
          </a:custGeom>
          <a:ln w="77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813368" y="1264788"/>
            <a:ext cx="35139" cy="62807"/>
          </a:xfrm>
          <a:custGeom>
            <a:avLst/>
            <a:gdLst/>
            <a:ahLst/>
            <a:cxnLst/>
            <a:rect l="l" t="t" r="r" b="b"/>
            <a:pathLst>
              <a:path w="35139" h="62807">
                <a:moveTo>
                  <a:pt x="0" y="0"/>
                </a:moveTo>
                <a:lnTo>
                  <a:pt x="35139" y="62807"/>
                </a:lnTo>
              </a:path>
            </a:pathLst>
          </a:custGeom>
          <a:ln w="15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852465" y="1139952"/>
            <a:ext cx="46694" cy="187644"/>
          </a:xfrm>
          <a:custGeom>
            <a:avLst/>
            <a:gdLst/>
            <a:ahLst/>
            <a:cxnLst/>
            <a:rect l="l" t="t" r="r" b="b"/>
            <a:pathLst>
              <a:path w="46694" h="187644">
                <a:moveTo>
                  <a:pt x="0" y="187644"/>
                </a:moveTo>
                <a:lnTo>
                  <a:pt x="46694" y="0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899159" y="1139952"/>
            <a:ext cx="358517" cy="0"/>
          </a:xfrm>
          <a:custGeom>
            <a:avLst/>
            <a:gdLst/>
            <a:ahLst/>
            <a:cxnLst/>
            <a:rect l="l" t="t" r="r" b="b"/>
            <a:pathLst>
              <a:path w="358517" h="0">
                <a:moveTo>
                  <a:pt x="0" y="0"/>
                </a:moveTo>
                <a:lnTo>
                  <a:pt x="358517" y="0"/>
                </a:lnTo>
              </a:path>
            </a:pathLst>
          </a:custGeom>
          <a:ln w="7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418654" y="1262876"/>
            <a:ext cx="24059" cy="13778"/>
          </a:xfrm>
          <a:custGeom>
            <a:avLst/>
            <a:gdLst/>
            <a:ahLst/>
            <a:cxnLst/>
            <a:rect l="l" t="t" r="r" b="b"/>
            <a:pathLst>
              <a:path w="24059" h="13778">
                <a:moveTo>
                  <a:pt x="0" y="13778"/>
                </a:moveTo>
                <a:lnTo>
                  <a:pt x="24059" y="0"/>
                </a:lnTo>
              </a:path>
            </a:pathLst>
          </a:custGeom>
          <a:ln w="77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442713" y="1266700"/>
            <a:ext cx="35297" cy="63954"/>
          </a:xfrm>
          <a:custGeom>
            <a:avLst/>
            <a:gdLst/>
            <a:ahLst/>
            <a:cxnLst/>
            <a:rect l="l" t="t" r="r" b="b"/>
            <a:pathLst>
              <a:path w="35297" h="63954">
                <a:moveTo>
                  <a:pt x="0" y="0"/>
                </a:moveTo>
                <a:lnTo>
                  <a:pt x="35297" y="63954"/>
                </a:lnTo>
              </a:path>
            </a:pathLst>
          </a:custGeom>
          <a:ln w="156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481968" y="1139952"/>
            <a:ext cx="46694" cy="190702"/>
          </a:xfrm>
          <a:custGeom>
            <a:avLst/>
            <a:gdLst/>
            <a:ahLst/>
            <a:cxnLst/>
            <a:rect l="l" t="t" r="r" b="b"/>
            <a:pathLst>
              <a:path w="46694" h="190702">
                <a:moveTo>
                  <a:pt x="0" y="190702"/>
                </a:moveTo>
                <a:lnTo>
                  <a:pt x="46694" y="0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528663" y="1139952"/>
            <a:ext cx="352661" cy="0"/>
          </a:xfrm>
          <a:custGeom>
            <a:avLst/>
            <a:gdLst/>
            <a:ahLst/>
            <a:cxnLst/>
            <a:rect l="l" t="t" r="r" b="b"/>
            <a:pathLst>
              <a:path w="352661" h="0">
                <a:moveTo>
                  <a:pt x="0" y="0"/>
                </a:moveTo>
                <a:lnTo>
                  <a:pt x="352661" y="0"/>
                </a:lnTo>
              </a:path>
            </a:pathLst>
          </a:custGeom>
          <a:ln w="7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056495" y="1577641"/>
            <a:ext cx="24059" cy="13785"/>
          </a:xfrm>
          <a:custGeom>
            <a:avLst/>
            <a:gdLst/>
            <a:ahLst/>
            <a:cxnLst/>
            <a:rect l="l" t="t" r="r" b="b"/>
            <a:pathLst>
              <a:path w="24059" h="13785">
                <a:moveTo>
                  <a:pt x="0" y="13785"/>
                </a:moveTo>
                <a:lnTo>
                  <a:pt x="24059" y="0"/>
                </a:lnTo>
              </a:path>
            </a:pathLst>
          </a:custGeom>
          <a:ln w="77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080555" y="1581853"/>
            <a:ext cx="35297" cy="62800"/>
          </a:xfrm>
          <a:custGeom>
            <a:avLst/>
            <a:gdLst/>
            <a:ahLst/>
            <a:cxnLst/>
            <a:rect l="l" t="t" r="r" b="b"/>
            <a:pathLst>
              <a:path w="35297" h="62800">
                <a:moveTo>
                  <a:pt x="0" y="0"/>
                </a:moveTo>
                <a:lnTo>
                  <a:pt x="35297" y="62800"/>
                </a:lnTo>
              </a:path>
            </a:pathLst>
          </a:custGeom>
          <a:ln w="156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119810" y="1457020"/>
            <a:ext cx="46536" cy="187633"/>
          </a:xfrm>
          <a:custGeom>
            <a:avLst/>
            <a:gdLst/>
            <a:ahLst/>
            <a:cxnLst/>
            <a:rect l="l" t="t" r="r" b="b"/>
            <a:pathLst>
              <a:path w="46536" h="187633">
                <a:moveTo>
                  <a:pt x="0" y="187633"/>
                </a:moveTo>
                <a:lnTo>
                  <a:pt x="46536" y="0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166346" y="1457020"/>
            <a:ext cx="358676" cy="0"/>
          </a:xfrm>
          <a:custGeom>
            <a:avLst/>
            <a:gdLst/>
            <a:ahLst/>
            <a:cxnLst/>
            <a:rect l="l" t="t" r="r" b="b"/>
            <a:pathLst>
              <a:path w="358676" h="0">
                <a:moveTo>
                  <a:pt x="0" y="0"/>
                </a:moveTo>
                <a:lnTo>
                  <a:pt x="358676" y="0"/>
                </a:lnTo>
              </a:path>
            </a:pathLst>
          </a:custGeom>
          <a:ln w="7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769048" y="1390389"/>
            <a:ext cx="1128104" cy="0"/>
          </a:xfrm>
          <a:custGeom>
            <a:avLst/>
            <a:gdLst/>
            <a:ahLst/>
            <a:cxnLst/>
            <a:rect l="l" t="t" r="r" b="b"/>
            <a:pathLst>
              <a:path w="1128104" h="0">
                <a:moveTo>
                  <a:pt x="0" y="0"/>
                </a:moveTo>
                <a:lnTo>
                  <a:pt x="1128104" y="0"/>
                </a:lnTo>
              </a:path>
            </a:pathLst>
          </a:custGeom>
          <a:ln w="7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5130782" y="1262876"/>
            <a:ext cx="24059" cy="13778"/>
          </a:xfrm>
          <a:custGeom>
            <a:avLst/>
            <a:gdLst/>
            <a:ahLst/>
            <a:cxnLst/>
            <a:rect l="l" t="t" r="r" b="b"/>
            <a:pathLst>
              <a:path w="24059" h="13778">
                <a:moveTo>
                  <a:pt x="0" y="13778"/>
                </a:moveTo>
                <a:lnTo>
                  <a:pt x="24059" y="0"/>
                </a:lnTo>
              </a:path>
            </a:pathLst>
          </a:custGeom>
          <a:ln w="77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5154842" y="1266700"/>
            <a:ext cx="35297" cy="63954"/>
          </a:xfrm>
          <a:custGeom>
            <a:avLst/>
            <a:gdLst/>
            <a:ahLst/>
            <a:cxnLst/>
            <a:rect l="l" t="t" r="r" b="b"/>
            <a:pathLst>
              <a:path w="35297" h="63954">
                <a:moveTo>
                  <a:pt x="0" y="0"/>
                </a:moveTo>
                <a:lnTo>
                  <a:pt x="35297" y="63954"/>
                </a:lnTo>
              </a:path>
            </a:pathLst>
          </a:custGeom>
          <a:ln w="156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5194097" y="1139952"/>
            <a:ext cx="46694" cy="190702"/>
          </a:xfrm>
          <a:custGeom>
            <a:avLst/>
            <a:gdLst/>
            <a:ahLst/>
            <a:cxnLst/>
            <a:rect l="l" t="t" r="r" b="b"/>
            <a:pathLst>
              <a:path w="46694" h="190702">
                <a:moveTo>
                  <a:pt x="0" y="190702"/>
                </a:moveTo>
                <a:lnTo>
                  <a:pt x="46694" y="0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5240791" y="1139952"/>
            <a:ext cx="105101" cy="0"/>
          </a:xfrm>
          <a:custGeom>
            <a:avLst/>
            <a:gdLst/>
            <a:ahLst/>
            <a:cxnLst/>
            <a:rect l="l" t="t" r="r" b="b"/>
            <a:pathLst>
              <a:path w="105101" h="0">
                <a:moveTo>
                  <a:pt x="0" y="0"/>
                </a:moveTo>
                <a:lnTo>
                  <a:pt x="105101" y="0"/>
                </a:lnTo>
              </a:path>
            </a:pathLst>
          </a:custGeom>
          <a:ln w="7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5506870" y="1262876"/>
            <a:ext cx="24059" cy="13778"/>
          </a:xfrm>
          <a:custGeom>
            <a:avLst/>
            <a:gdLst/>
            <a:ahLst/>
            <a:cxnLst/>
            <a:rect l="l" t="t" r="r" b="b"/>
            <a:pathLst>
              <a:path w="24059" h="13778">
                <a:moveTo>
                  <a:pt x="0" y="13778"/>
                </a:moveTo>
                <a:lnTo>
                  <a:pt x="24059" y="0"/>
                </a:lnTo>
              </a:path>
            </a:pathLst>
          </a:custGeom>
          <a:ln w="77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530929" y="1266700"/>
            <a:ext cx="35139" cy="63954"/>
          </a:xfrm>
          <a:custGeom>
            <a:avLst/>
            <a:gdLst/>
            <a:ahLst/>
            <a:cxnLst/>
            <a:rect l="l" t="t" r="r" b="b"/>
            <a:pathLst>
              <a:path w="35139" h="63954">
                <a:moveTo>
                  <a:pt x="0" y="0"/>
                </a:moveTo>
                <a:lnTo>
                  <a:pt x="35139" y="63954"/>
                </a:lnTo>
              </a:path>
            </a:pathLst>
          </a:custGeom>
          <a:ln w="156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5570026" y="1139952"/>
            <a:ext cx="46694" cy="190702"/>
          </a:xfrm>
          <a:custGeom>
            <a:avLst/>
            <a:gdLst/>
            <a:ahLst/>
            <a:cxnLst/>
            <a:rect l="l" t="t" r="r" b="b"/>
            <a:pathLst>
              <a:path w="46694" h="190702">
                <a:moveTo>
                  <a:pt x="0" y="190702"/>
                </a:moveTo>
                <a:lnTo>
                  <a:pt x="46694" y="0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5616721" y="1139952"/>
            <a:ext cx="188202" cy="0"/>
          </a:xfrm>
          <a:custGeom>
            <a:avLst/>
            <a:gdLst/>
            <a:ahLst/>
            <a:cxnLst/>
            <a:rect l="l" t="t" r="r" b="b"/>
            <a:pathLst>
              <a:path w="188202" h="0">
                <a:moveTo>
                  <a:pt x="0" y="0"/>
                </a:moveTo>
                <a:lnTo>
                  <a:pt x="188202" y="0"/>
                </a:lnTo>
              </a:path>
            </a:pathLst>
          </a:custGeom>
          <a:ln w="7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110997" y="1390389"/>
            <a:ext cx="709754" cy="0"/>
          </a:xfrm>
          <a:custGeom>
            <a:avLst/>
            <a:gdLst/>
            <a:ahLst/>
            <a:cxnLst/>
            <a:rect l="l" t="t" r="r" b="b"/>
            <a:pathLst>
              <a:path w="709754" h="0">
                <a:moveTo>
                  <a:pt x="0" y="0"/>
                </a:moveTo>
                <a:lnTo>
                  <a:pt x="709754" y="0"/>
                </a:lnTo>
              </a:path>
            </a:pathLst>
          </a:custGeom>
          <a:ln w="7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975849" y="1071902"/>
            <a:ext cx="1195705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j</a:t>
            </a:r>
            <a:r>
              <a:rPr dirty="0" smtClean="0" sz="1950" spc="-75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37211" y="1349902"/>
            <a:ext cx="58483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90453" y="1300062"/>
            <a:ext cx="626745" cy="408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650" spc="-380">
                <a:latin typeface="Symbol"/>
                <a:cs typeface="Symbol"/>
              </a:rPr>
              <a:t></a:t>
            </a:r>
            <a:r>
              <a:rPr dirty="0" smtClean="0" sz="2650" spc="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2650" spc="-380">
                <a:latin typeface="Symbol"/>
                <a:cs typeface="Symbol"/>
              </a:rPr>
              <a:t>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406796" y="1400002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33948" y="1135402"/>
            <a:ext cx="5772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338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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10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98331" y="1135402"/>
            <a:ext cx="9912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03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Symbol"/>
                <a:cs typeface="Symbol"/>
              </a:rPr>
              <a:t>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83169" y="1429104"/>
            <a:ext cx="4781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414716" y="1115873"/>
            <a:ext cx="11303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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10420" y="1253341"/>
            <a:ext cx="5060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575162" y="139118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67524" y="139118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91164" y="139118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40961" y="1253341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99012" y="1253341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19391" y="1253341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17377" y="2007902"/>
            <a:ext cx="0" cy="226468"/>
          </a:xfrm>
          <a:custGeom>
            <a:avLst/>
            <a:gdLst/>
            <a:ahLst/>
            <a:cxnLst/>
            <a:rect l="l" t="t" r="r" b="b"/>
            <a:pathLst>
              <a:path w="0" h="226468">
                <a:moveTo>
                  <a:pt x="0" y="0"/>
                </a:moveTo>
                <a:lnTo>
                  <a:pt x="0" y="226468"/>
                </a:lnTo>
              </a:path>
            </a:pathLst>
          </a:custGeom>
          <a:ln w="78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734558" y="2007902"/>
            <a:ext cx="0" cy="226468"/>
          </a:xfrm>
          <a:custGeom>
            <a:avLst/>
            <a:gdLst/>
            <a:ahLst/>
            <a:cxnLst/>
            <a:rect l="l" t="t" r="r" b="b"/>
            <a:pathLst>
              <a:path w="0" h="226468">
                <a:moveTo>
                  <a:pt x="0" y="0"/>
                </a:moveTo>
                <a:lnTo>
                  <a:pt x="0" y="226468"/>
                </a:lnTo>
              </a:path>
            </a:pathLst>
          </a:custGeom>
          <a:ln w="78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974428" y="1993016"/>
            <a:ext cx="23990" cy="13741"/>
          </a:xfrm>
          <a:custGeom>
            <a:avLst/>
            <a:gdLst/>
            <a:ahLst/>
            <a:cxnLst/>
            <a:rect l="l" t="t" r="r" b="b"/>
            <a:pathLst>
              <a:path w="23990" h="13741">
                <a:moveTo>
                  <a:pt x="0" y="13741"/>
                </a:moveTo>
                <a:lnTo>
                  <a:pt x="23990" y="0"/>
                </a:lnTo>
              </a:path>
            </a:pathLst>
          </a:custGeom>
          <a:ln w="76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998418" y="1997210"/>
            <a:ext cx="35387" cy="63782"/>
          </a:xfrm>
          <a:custGeom>
            <a:avLst/>
            <a:gdLst/>
            <a:ahLst/>
            <a:cxnLst/>
            <a:rect l="l" t="t" r="r" b="b"/>
            <a:pathLst>
              <a:path w="35387" h="63782">
                <a:moveTo>
                  <a:pt x="0" y="0"/>
                </a:moveTo>
                <a:lnTo>
                  <a:pt x="35387" y="63782"/>
                </a:lnTo>
              </a:path>
            </a:pathLst>
          </a:custGeom>
          <a:ln w="156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037741" y="1870042"/>
            <a:ext cx="46406" cy="190950"/>
          </a:xfrm>
          <a:custGeom>
            <a:avLst/>
            <a:gdLst/>
            <a:ahLst/>
            <a:cxnLst/>
            <a:rect l="l" t="t" r="r" b="b"/>
            <a:pathLst>
              <a:path w="46406" h="190950">
                <a:moveTo>
                  <a:pt x="0" y="190950"/>
                </a:moveTo>
                <a:lnTo>
                  <a:pt x="46406" y="0"/>
                </a:lnTo>
              </a:path>
            </a:pathLst>
          </a:custGeom>
          <a:ln w="78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084147" y="1870042"/>
            <a:ext cx="203302" cy="0"/>
          </a:xfrm>
          <a:custGeom>
            <a:avLst/>
            <a:gdLst/>
            <a:ahLst/>
            <a:cxnLst/>
            <a:rect l="l" t="t" r="r" b="b"/>
            <a:pathLst>
              <a:path w="203302" h="0">
                <a:moveTo>
                  <a:pt x="0" y="0"/>
                </a:moveTo>
                <a:lnTo>
                  <a:pt x="203302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954373" y="2120947"/>
            <a:ext cx="348802" cy="0"/>
          </a:xfrm>
          <a:custGeom>
            <a:avLst/>
            <a:gdLst/>
            <a:ahLst/>
            <a:cxnLst/>
            <a:rect l="l" t="t" r="r" b="b"/>
            <a:pathLst>
              <a:path w="348802" h="0">
                <a:moveTo>
                  <a:pt x="0" y="0"/>
                </a:moveTo>
                <a:lnTo>
                  <a:pt x="348802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646075" y="2120947"/>
            <a:ext cx="207222" cy="0"/>
          </a:xfrm>
          <a:custGeom>
            <a:avLst/>
            <a:gdLst/>
            <a:ahLst/>
            <a:cxnLst/>
            <a:rect l="l" t="t" r="r" b="b"/>
            <a:pathLst>
              <a:path w="207222" h="0">
                <a:moveTo>
                  <a:pt x="0" y="0"/>
                </a:moveTo>
                <a:lnTo>
                  <a:pt x="207222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1521417" y="2153021"/>
            <a:ext cx="24383" cy="13756"/>
          </a:xfrm>
          <a:custGeom>
            <a:avLst/>
            <a:gdLst/>
            <a:ahLst/>
            <a:cxnLst/>
            <a:rect l="l" t="t" r="r" b="b"/>
            <a:pathLst>
              <a:path w="24383" h="13756">
                <a:moveTo>
                  <a:pt x="0" y="13756"/>
                </a:moveTo>
                <a:lnTo>
                  <a:pt x="24383" y="0"/>
                </a:lnTo>
              </a:path>
            </a:pathLst>
          </a:custGeom>
          <a:ln w="7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1545801" y="2156849"/>
            <a:ext cx="34993" cy="168792"/>
          </a:xfrm>
          <a:custGeom>
            <a:avLst/>
            <a:gdLst/>
            <a:ahLst/>
            <a:cxnLst/>
            <a:rect l="l" t="t" r="r" b="b"/>
            <a:pathLst>
              <a:path w="34993" h="168792">
                <a:moveTo>
                  <a:pt x="0" y="0"/>
                </a:moveTo>
                <a:lnTo>
                  <a:pt x="34993" y="168792"/>
                </a:lnTo>
              </a:path>
            </a:pathLst>
          </a:custGeom>
          <a:ln w="157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1584730" y="1870042"/>
            <a:ext cx="46799" cy="455599"/>
          </a:xfrm>
          <a:custGeom>
            <a:avLst/>
            <a:gdLst/>
            <a:ahLst/>
            <a:cxnLst/>
            <a:rect l="l" t="t" r="r" b="b"/>
            <a:pathLst>
              <a:path w="46799" h="455599">
                <a:moveTo>
                  <a:pt x="0" y="455599"/>
                </a:moveTo>
                <a:lnTo>
                  <a:pt x="46799" y="0"/>
                </a:lnTo>
              </a:path>
            </a:pathLst>
          </a:custGeom>
          <a:ln w="78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1631530" y="1870042"/>
            <a:ext cx="237509" cy="0"/>
          </a:xfrm>
          <a:custGeom>
            <a:avLst/>
            <a:gdLst/>
            <a:ahLst/>
            <a:cxnLst/>
            <a:rect l="l" t="t" r="r" b="b"/>
            <a:pathLst>
              <a:path w="237509" h="0">
                <a:moveTo>
                  <a:pt x="0" y="0"/>
                </a:moveTo>
                <a:lnTo>
                  <a:pt x="23750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2087249" y="2109111"/>
            <a:ext cx="24399" cy="14123"/>
          </a:xfrm>
          <a:custGeom>
            <a:avLst/>
            <a:gdLst/>
            <a:ahLst/>
            <a:cxnLst/>
            <a:rect l="l" t="t" r="r" b="b"/>
            <a:pathLst>
              <a:path w="24399" h="14123">
                <a:moveTo>
                  <a:pt x="0" y="14123"/>
                </a:moveTo>
                <a:lnTo>
                  <a:pt x="24399" y="0"/>
                </a:lnTo>
              </a:path>
            </a:pathLst>
          </a:custGeom>
          <a:ln w="76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2111649" y="2113306"/>
            <a:ext cx="34946" cy="63019"/>
          </a:xfrm>
          <a:custGeom>
            <a:avLst/>
            <a:gdLst/>
            <a:ahLst/>
            <a:cxnLst/>
            <a:rect l="l" t="t" r="r" b="b"/>
            <a:pathLst>
              <a:path w="34946" h="63019">
                <a:moveTo>
                  <a:pt x="0" y="0"/>
                </a:moveTo>
                <a:lnTo>
                  <a:pt x="34946" y="63019"/>
                </a:lnTo>
              </a:path>
            </a:pathLst>
          </a:custGeom>
          <a:ln w="1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2150530" y="1988425"/>
            <a:ext cx="46909" cy="187900"/>
          </a:xfrm>
          <a:custGeom>
            <a:avLst/>
            <a:gdLst/>
            <a:ahLst/>
            <a:cxnLst/>
            <a:rect l="l" t="t" r="r" b="b"/>
            <a:pathLst>
              <a:path w="46909" h="187900">
                <a:moveTo>
                  <a:pt x="0" y="187900"/>
                </a:moveTo>
                <a:lnTo>
                  <a:pt x="46909" y="0"/>
                </a:lnTo>
              </a:path>
            </a:pathLst>
          </a:custGeom>
          <a:ln w="78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2197440" y="1988425"/>
            <a:ext cx="113654" cy="0"/>
          </a:xfrm>
          <a:custGeom>
            <a:avLst/>
            <a:gdLst/>
            <a:ahLst/>
            <a:cxnLst/>
            <a:rect l="l" t="t" r="r" b="b"/>
            <a:pathLst>
              <a:path w="113654" h="0">
                <a:moveTo>
                  <a:pt x="0" y="0"/>
                </a:moveTo>
                <a:lnTo>
                  <a:pt x="113654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2196547" y="1984153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070267" y="1866151"/>
            <a:ext cx="975360" cy="498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685">
              <a:lnSpc>
                <a:spcPct val="100000"/>
              </a:lnSpc>
              <a:tabLst>
                <a:tab pos="584200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5</a:t>
            </a:r>
            <a:r>
              <a:rPr dirty="0" smtClean="0" sz="1450" spc="35">
                <a:latin typeface="Times New Roman"/>
                <a:cs typeface="Times New Roman"/>
              </a:rPr>
              <a:t>0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52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5</a:t>
            </a:r>
            <a:r>
              <a:rPr dirty="0" smtClean="0" sz="1450" spc="35">
                <a:latin typeface="Times New Roman"/>
                <a:cs typeface="Times New Roman"/>
              </a:rPr>
              <a:t>0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endParaRPr baseline="-36398" sz="2175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58864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25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10427" y="1984153"/>
            <a:ext cx="50673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10972" y="2634233"/>
            <a:ext cx="5727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Ex9: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353907" y="2724651"/>
            <a:ext cx="362779" cy="0"/>
          </a:xfrm>
          <a:custGeom>
            <a:avLst/>
            <a:gdLst/>
            <a:ahLst/>
            <a:cxnLst/>
            <a:rect l="l" t="t" r="r" b="b"/>
            <a:pathLst>
              <a:path w="362779" h="0">
                <a:moveTo>
                  <a:pt x="0" y="0"/>
                </a:moveTo>
                <a:lnTo>
                  <a:pt x="36277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1352853" y="2627883"/>
            <a:ext cx="2746375" cy="340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2567" sz="2175" spc="37">
                <a:latin typeface="Times New Roman"/>
                <a:cs typeface="Times New Roman"/>
              </a:rPr>
              <a:t>1</a:t>
            </a:r>
            <a:r>
              <a:rPr dirty="0" smtClean="0" baseline="-32567" sz="2175" spc="-292">
                <a:latin typeface="Times New Roman"/>
                <a:cs typeface="Times New Roman"/>
              </a:rPr>
              <a:t> </a:t>
            </a:r>
            <a:r>
              <a:rPr dirty="0" smtClean="0" baseline="-32567" sz="2175" spc="-60">
                <a:latin typeface="Symbol"/>
                <a:cs typeface="Symbol"/>
              </a:rPr>
              <a:t></a:t>
            </a:r>
            <a:r>
              <a:rPr dirty="0" smtClean="0" baseline="-32567" sz="2175" spc="120">
                <a:latin typeface="Times New Roman"/>
                <a:cs typeface="Times New Roman"/>
              </a:rPr>
              <a:t> </a:t>
            </a:r>
            <a:r>
              <a:rPr dirty="0" smtClean="0" baseline="-32567" sz="2175" spc="22">
                <a:latin typeface="Times New Roman"/>
                <a:cs typeface="Times New Roman"/>
              </a:rPr>
              <a:t>j</a:t>
            </a:r>
            <a:r>
              <a:rPr dirty="0" smtClean="0" baseline="-32567" sz="2175" spc="179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plex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046774" y="2469639"/>
            <a:ext cx="684530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37">
                <a:latin typeface="Times New Roman"/>
                <a:cs typeface="Times New Roman"/>
              </a:rPr>
              <a:t>z</a:t>
            </a:r>
            <a:r>
              <a:rPr dirty="0" smtClean="0" baseline="-36398" sz="2175" spc="60">
                <a:latin typeface="Times New Roman"/>
                <a:cs typeface="Times New Roman"/>
              </a:rPr>
              <a:t> </a:t>
            </a:r>
            <a:r>
              <a:rPr dirty="0" smtClean="0" baseline="-36398" sz="2175" spc="44">
                <a:latin typeface="Symbol"/>
                <a:cs typeface="Symbol"/>
              </a:rPr>
              <a:t></a:t>
            </a:r>
            <a:r>
              <a:rPr dirty="0" smtClean="0" baseline="-36398" sz="2175" spc="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10972" y="2587746"/>
            <a:ext cx="3835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0205" algn="l"/>
              </a:tabLst>
            </a:pPr>
            <a:r>
              <a:rPr dirty="0" smtClean="0" sz="1450" spc="10" u="heavy">
                <a:latin typeface="Times New Roman"/>
                <a:cs typeface="Times New Roman"/>
              </a:rPr>
              <a:t> </a:t>
            </a:r>
            <a:r>
              <a:rPr dirty="0" smtClean="0" sz="1450" spc="10" u="heavy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452186" y="2730100"/>
            <a:ext cx="109348" cy="0"/>
          </a:xfrm>
          <a:custGeom>
            <a:avLst/>
            <a:gdLst/>
            <a:ahLst/>
            <a:cxnLst/>
            <a:rect l="l" t="t" r="r" b="b"/>
            <a:pathLst>
              <a:path w="109348" h="0">
                <a:moveTo>
                  <a:pt x="0" y="0"/>
                </a:moveTo>
                <a:lnTo>
                  <a:pt x="109348" y="0"/>
                </a:lnTo>
              </a:path>
            </a:pathLst>
          </a:custGeom>
          <a:ln w="7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4162114" y="2593073"/>
            <a:ext cx="405130" cy="380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1575"/>
              </a:lnSpc>
            </a:pPr>
            <a:r>
              <a:rPr dirty="0" smtClean="0" sz="1450" spc="15">
                <a:latin typeface="Times New Roman"/>
                <a:cs typeface="Times New Roman"/>
              </a:rPr>
              <a:t>z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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baseline="36398" sz="2175" spc="30">
                <a:latin typeface="Times New Roman"/>
                <a:cs typeface="Times New Roman"/>
              </a:rPr>
              <a:t>1</a:t>
            </a:r>
            <a:endParaRPr baseline="36398" sz="2175">
              <a:latin typeface="Times New Roman"/>
              <a:cs typeface="Times New Roman"/>
            </a:endParaRPr>
          </a:p>
          <a:p>
            <a:pPr algn="r" marR="17145">
              <a:lnSpc>
                <a:spcPts val="132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z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654677" y="2634233"/>
            <a:ext cx="25298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in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arte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ian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ordinate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;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(b)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10972" y="2988121"/>
            <a:ext cx="1413510" cy="624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 b="1">
                <a:latin typeface="Times New Roman"/>
                <a:cs typeface="Times New Roman"/>
              </a:rPr>
              <a:t>Exponential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for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So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uti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0972" y="3917822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157052" y="4004266"/>
            <a:ext cx="111117" cy="0"/>
          </a:xfrm>
          <a:custGeom>
            <a:avLst/>
            <a:gdLst/>
            <a:ahLst/>
            <a:cxnLst/>
            <a:rect l="l" t="t" r="r" b="b"/>
            <a:pathLst>
              <a:path w="111117" h="0">
                <a:moveTo>
                  <a:pt x="0" y="0"/>
                </a:moveTo>
                <a:lnTo>
                  <a:pt x="111117" y="0"/>
                </a:lnTo>
              </a:path>
            </a:pathLst>
          </a:custGeom>
          <a:ln w="7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1469858" y="4004266"/>
            <a:ext cx="388350" cy="0"/>
          </a:xfrm>
          <a:custGeom>
            <a:avLst/>
            <a:gdLst/>
            <a:ahLst/>
            <a:cxnLst/>
            <a:rect l="l" t="t" r="r" b="b"/>
            <a:pathLst>
              <a:path w="388350" h="0">
                <a:moveTo>
                  <a:pt x="0" y="0"/>
                </a:moveTo>
                <a:lnTo>
                  <a:pt x="388350" y="0"/>
                </a:lnTo>
              </a:path>
            </a:pathLst>
          </a:custGeom>
          <a:ln w="7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2045252" y="4004266"/>
            <a:ext cx="388382" cy="0"/>
          </a:xfrm>
          <a:custGeom>
            <a:avLst/>
            <a:gdLst/>
            <a:ahLst/>
            <a:cxnLst/>
            <a:rect l="l" t="t" r="r" b="b"/>
            <a:pathLst>
              <a:path w="388382" h="0">
                <a:moveTo>
                  <a:pt x="0" y="0"/>
                </a:moveTo>
                <a:lnTo>
                  <a:pt x="388382" y="0"/>
                </a:lnTo>
              </a:path>
            </a:pathLst>
          </a:custGeom>
          <a:ln w="7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2635321" y="4004266"/>
            <a:ext cx="1284053" cy="0"/>
          </a:xfrm>
          <a:custGeom>
            <a:avLst/>
            <a:gdLst/>
            <a:ahLst/>
            <a:cxnLst/>
            <a:rect l="l" t="t" r="r" b="b"/>
            <a:pathLst>
              <a:path w="1284053" h="0">
                <a:moveTo>
                  <a:pt x="0" y="0"/>
                </a:moveTo>
                <a:lnTo>
                  <a:pt x="1284053" y="0"/>
                </a:lnTo>
              </a:path>
            </a:pathLst>
          </a:custGeom>
          <a:ln w="7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121063" y="4004266"/>
            <a:ext cx="1816292" cy="0"/>
          </a:xfrm>
          <a:custGeom>
            <a:avLst/>
            <a:gdLst/>
            <a:ahLst/>
            <a:cxnLst/>
            <a:rect l="l" t="t" r="r" b="b"/>
            <a:pathLst>
              <a:path w="1816292" h="0">
                <a:moveTo>
                  <a:pt x="0" y="0"/>
                </a:moveTo>
                <a:lnTo>
                  <a:pt x="1816292" y="0"/>
                </a:lnTo>
              </a:path>
            </a:pathLst>
          </a:custGeom>
          <a:ln w="7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6138726" y="4004266"/>
            <a:ext cx="495510" cy="0"/>
          </a:xfrm>
          <a:custGeom>
            <a:avLst/>
            <a:gdLst/>
            <a:ahLst/>
            <a:cxnLst/>
            <a:rect l="l" t="t" r="r" b="b"/>
            <a:pathLst>
              <a:path w="495510" h="0">
                <a:moveTo>
                  <a:pt x="0" y="0"/>
                </a:moveTo>
                <a:lnTo>
                  <a:pt x="495510" y="0"/>
                </a:lnTo>
              </a:path>
            </a:pathLst>
          </a:custGeom>
          <a:ln w="7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1152252" y="3686284"/>
            <a:ext cx="480568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0200" algn="l"/>
                <a:tab pos="904240" algn="l"/>
                <a:tab pos="1492250" algn="l"/>
                <a:tab pos="297815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20" i="1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20" i="1">
                <a:latin typeface="Times New Roman"/>
                <a:cs typeface="Times New Roman"/>
              </a:rPr>
              <a:t>	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j</a:t>
            </a:r>
            <a:r>
              <a:rPr dirty="0" smtClean="0" sz="1950" spc="-21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-2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j</a:t>
            </a:r>
            <a:r>
              <a:rPr dirty="0" smtClean="0" sz="1950" spc="-21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	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14" i="1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10">
                <a:latin typeface="Symbol"/>
                <a:cs typeface="Symbol"/>
              </a:rPr>
              <a:t>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14" i="1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83340" y="3867137"/>
            <a:ext cx="3206750" cy="386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ts val="1365"/>
              </a:lnSpc>
              <a:tabLst>
                <a:tab pos="422275" algn="l"/>
                <a:tab pos="1003300" algn="l"/>
                <a:tab pos="1588135" algn="l"/>
                <a:tab pos="3073400" algn="l"/>
              </a:tabLst>
            </a:pPr>
            <a:r>
              <a:rPr dirty="0" smtClean="0" sz="1450" spc="30" i="1">
                <a:latin typeface="Times New Roman"/>
                <a:cs typeface="Times New Roman"/>
              </a:rPr>
              <a:t>z</a:t>
            </a:r>
            <a:r>
              <a:rPr dirty="0" smtClean="0" sz="1450" spc="-55" i="1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  <a:p>
            <a:pPr algn="ctr" marR="27305">
              <a:lnSpc>
                <a:spcPts val="1625"/>
              </a:lnSpc>
              <a:tabLst>
                <a:tab pos="302260" algn="l"/>
                <a:tab pos="878840" algn="l"/>
                <a:tab pos="1625600" algn="l"/>
              </a:tabLst>
            </a:pPr>
            <a:r>
              <a:rPr dirty="0" smtClean="0" sz="1450" spc="30" i="1">
                <a:latin typeface="Times New Roman"/>
                <a:cs typeface="Times New Roman"/>
              </a:rPr>
              <a:t>z</a:t>
            </a:r>
            <a:r>
              <a:rPr dirty="0" smtClean="0" sz="1450" spc="30" i="1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20" i="1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20" i="1">
                <a:latin typeface="Times New Roman"/>
                <a:cs typeface="Times New Roman"/>
              </a:rPr>
              <a:t>	</a:t>
            </a: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125" i="1">
                <a:latin typeface="Times New Roman"/>
                <a:cs typeface="Times New Roman"/>
              </a:rPr>
              <a:t>j</a:t>
            </a:r>
            <a:r>
              <a:rPr dirty="0" smtClean="0" sz="1950" spc="-105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j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523610" y="4013158"/>
            <a:ext cx="204723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8338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45" i="1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14" i="1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Symbol"/>
                <a:cs typeface="Symbol"/>
              </a:rPr>
              <a:t>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133150" y="3749784"/>
            <a:ext cx="5099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j</a:t>
            </a:r>
            <a:r>
              <a:rPr dirty="0" smtClean="0" sz="1450" spc="-114" i="1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974998" y="3867137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610366" y="4640446"/>
            <a:ext cx="473230" cy="0"/>
          </a:xfrm>
          <a:custGeom>
            <a:avLst/>
            <a:gdLst/>
            <a:ahLst/>
            <a:cxnLst/>
            <a:rect l="l" t="t" r="r" b="b"/>
            <a:pathLst>
              <a:path w="473230" h="0">
                <a:moveTo>
                  <a:pt x="0" y="0"/>
                </a:moveTo>
                <a:lnTo>
                  <a:pt x="47323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1260169" y="4640446"/>
            <a:ext cx="350392" cy="0"/>
          </a:xfrm>
          <a:custGeom>
            <a:avLst/>
            <a:gdLst/>
            <a:ahLst/>
            <a:cxnLst/>
            <a:rect l="l" t="t" r="r" b="b"/>
            <a:pathLst>
              <a:path w="350392" h="0">
                <a:moveTo>
                  <a:pt x="0" y="0"/>
                </a:moveTo>
                <a:lnTo>
                  <a:pt x="35039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1824658" y="4640446"/>
            <a:ext cx="1111125" cy="0"/>
          </a:xfrm>
          <a:custGeom>
            <a:avLst/>
            <a:gdLst/>
            <a:ahLst/>
            <a:cxnLst/>
            <a:rect l="l" t="t" r="r" b="b"/>
            <a:pathLst>
              <a:path w="1111125" h="0">
                <a:moveTo>
                  <a:pt x="0" y="0"/>
                </a:moveTo>
                <a:lnTo>
                  <a:pt x="111112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3149896" y="4640446"/>
            <a:ext cx="478512" cy="0"/>
          </a:xfrm>
          <a:custGeom>
            <a:avLst/>
            <a:gdLst/>
            <a:ahLst/>
            <a:cxnLst/>
            <a:rect l="l" t="t" r="r" b="b"/>
            <a:pathLst>
              <a:path w="478512" h="0">
                <a:moveTo>
                  <a:pt x="0" y="0"/>
                </a:moveTo>
                <a:lnTo>
                  <a:pt x="47851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440444" y="4385435"/>
            <a:ext cx="4161154" cy="498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12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</a:t>
            </a:r>
            <a:r>
              <a:rPr dirty="0" smtClean="0" baseline="-36398" sz="2175" spc="-6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12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j</a:t>
            </a:r>
            <a:r>
              <a:rPr dirty="0" smtClean="0" sz="1450" spc="40">
                <a:latin typeface="Times New Roman"/>
                <a:cs typeface="Times New Roman"/>
              </a:rPr>
              <a:t>6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7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-22">
                <a:latin typeface="Times New Roman"/>
                <a:cs typeface="Times New Roman"/>
              </a:rPr>
              <a:t> </a:t>
            </a:r>
            <a:r>
              <a:rPr dirty="0" smtClean="0" baseline="-36398" sz="2175" spc="22">
                <a:latin typeface="Times New Roman"/>
                <a:cs typeface="Times New Roman"/>
              </a:rPr>
              <a:t>0</a:t>
            </a:r>
            <a:r>
              <a:rPr dirty="0" smtClean="0" baseline="-36398" sz="2175" spc="15">
                <a:latin typeface="Times New Roman"/>
                <a:cs typeface="Times New Roman"/>
              </a:rPr>
              <a:t>.</a:t>
            </a:r>
            <a:r>
              <a:rPr dirty="0" smtClean="0" baseline="-36398" sz="2175" spc="60">
                <a:latin typeface="Times New Roman"/>
                <a:cs typeface="Times New Roman"/>
              </a:rPr>
              <a:t>7</a:t>
            </a:r>
            <a:r>
              <a:rPr dirty="0" smtClean="0" baseline="-36398" sz="2175" spc="-104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</a:t>
            </a:r>
            <a:r>
              <a:rPr dirty="0" smtClean="0" baseline="-36398" sz="2175" spc="127">
                <a:latin typeface="Times New Roman"/>
                <a:cs typeface="Times New Roman"/>
              </a:rPr>
              <a:t> </a:t>
            </a:r>
            <a:r>
              <a:rPr dirty="0" smtClean="0" baseline="-36398" sz="2175" spc="202">
                <a:latin typeface="Times New Roman"/>
                <a:cs typeface="Times New Roman"/>
              </a:rPr>
              <a:t>j</a:t>
            </a:r>
            <a:r>
              <a:rPr dirty="0" smtClean="0" baseline="-36398" sz="2175" spc="22">
                <a:latin typeface="Times New Roman"/>
                <a:cs typeface="Times New Roman"/>
              </a:rPr>
              <a:t>0</a:t>
            </a:r>
            <a:r>
              <a:rPr dirty="0" smtClean="0" baseline="-36398" sz="2175" spc="7">
                <a:latin typeface="Times New Roman"/>
                <a:cs typeface="Times New Roman"/>
              </a:rPr>
              <a:t>.</a:t>
            </a:r>
            <a:r>
              <a:rPr dirty="0" smtClean="0" baseline="-36398" sz="2175" spc="60">
                <a:latin typeface="Times New Roman"/>
                <a:cs typeface="Times New Roman"/>
              </a:rPr>
              <a:t>9</a:t>
            </a:r>
            <a:endParaRPr baseline="-36398" sz="2175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340"/>
              </a:spcBef>
              <a:tabLst>
                <a:tab pos="826769" algn="l"/>
                <a:tab pos="1769745" algn="l"/>
                <a:tab pos="284607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10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793360" y="4550282"/>
            <a:ext cx="18046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Carte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inates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10972" y="5100700"/>
            <a:ext cx="2438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(b)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214316" y="5217900"/>
            <a:ext cx="24062" cy="13842"/>
          </a:xfrm>
          <a:custGeom>
            <a:avLst/>
            <a:gdLst/>
            <a:ahLst/>
            <a:cxnLst/>
            <a:rect l="l" t="t" r="r" b="b"/>
            <a:pathLst>
              <a:path w="24062" h="13842">
                <a:moveTo>
                  <a:pt x="0" y="13842"/>
                </a:moveTo>
                <a:lnTo>
                  <a:pt x="24062" y="0"/>
                </a:lnTo>
              </a:path>
            </a:pathLst>
          </a:custGeom>
          <a:ln w="7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1238379" y="5222016"/>
            <a:ext cx="35098" cy="87912"/>
          </a:xfrm>
          <a:custGeom>
            <a:avLst/>
            <a:gdLst/>
            <a:ahLst/>
            <a:cxnLst/>
            <a:rect l="l" t="t" r="r" b="b"/>
            <a:pathLst>
              <a:path w="35098" h="87912">
                <a:moveTo>
                  <a:pt x="0" y="0"/>
                </a:moveTo>
                <a:lnTo>
                  <a:pt x="35098" y="87912"/>
                </a:lnTo>
              </a:path>
            </a:pathLst>
          </a:custGeom>
          <a:ln w="15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1277424" y="5057790"/>
            <a:ext cx="46529" cy="252138"/>
          </a:xfrm>
          <a:custGeom>
            <a:avLst/>
            <a:gdLst/>
            <a:ahLst/>
            <a:cxnLst/>
            <a:rect l="l" t="t" r="r" b="b"/>
            <a:pathLst>
              <a:path w="46529" h="252138">
                <a:moveTo>
                  <a:pt x="0" y="252138"/>
                </a:moveTo>
                <a:lnTo>
                  <a:pt x="46529" y="0"/>
                </a:lnTo>
              </a:path>
            </a:pathLst>
          </a:custGeom>
          <a:ln w="78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1323954" y="5057790"/>
            <a:ext cx="569536" cy="0"/>
          </a:xfrm>
          <a:custGeom>
            <a:avLst/>
            <a:gdLst/>
            <a:ahLst/>
            <a:cxnLst/>
            <a:rect l="l" t="t" r="r" b="b"/>
            <a:pathLst>
              <a:path w="569536" h="0">
                <a:moveTo>
                  <a:pt x="0" y="0"/>
                </a:moveTo>
                <a:lnTo>
                  <a:pt x="569536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2098983" y="5194331"/>
            <a:ext cx="24456" cy="13843"/>
          </a:xfrm>
          <a:custGeom>
            <a:avLst/>
            <a:gdLst/>
            <a:ahLst/>
            <a:cxnLst/>
            <a:rect l="l" t="t" r="r" b="b"/>
            <a:pathLst>
              <a:path w="24456" h="13843">
                <a:moveTo>
                  <a:pt x="0" y="13843"/>
                </a:moveTo>
                <a:lnTo>
                  <a:pt x="24456" y="0"/>
                </a:lnTo>
              </a:path>
            </a:pathLst>
          </a:custGeom>
          <a:ln w="7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2123439" y="5198454"/>
            <a:ext cx="35098" cy="73316"/>
          </a:xfrm>
          <a:custGeom>
            <a:avLst/>
            <a:gdLst/>
            <a:ahLst/>
            <a:cxnLst/>
            <a:rect l="l" t="t" r="r" b="b"/>
            <a:pathLst>
              <a:path w="35098" h="73316">
                <a:moveTo>
                  <a:pt x="0" y="0"/>
                </a:moveTo>
                <a:lnTo>
                  <a:pt x="35098" y="73316"/>
                </a:lnTo>
              </a:path>
            </a:pathLst>
          </a:custGeom>
          <a:ln w="156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2162485" y="5057790"/>
            <a:ext cx="46529" cy="213980"/>
          </a:xfrm>
          <a:custGeom>
            <a:avLst/>
            <a:gdLst/>
            <a:ahLst/>
            <a:cxnLst/>
            <a:rect l="l" t="t" r="r" b="b"/>
            <a:pathLst>
              <a:path w="46529" h="213980">
                <a:moveTo>
                  <a:pt x="0" y="213980"/>
                </a:moveTo>
                <a:lnTo>
                  <a:pt x="46529" y="0"/>
                </a:lnTo>
              </a:path>
            </a:pathLst>
          </a:custGeom>
          <a:ln w="78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2209015" y="5057790"/>
            <a:ext cx="834504" cy="0"/>
          </a:xfrm>
          <a:custGeom>
            <a:avLst/>
            <a:gdLst/>
            <a:ahLst/>
            <a:cxnLst/>
            <a:rect l="l" t="t" r="r" b="b"/>
            <a:pathLst>
              <a:path w="834504" h="0">
                <a:moveTo>
                  <a:pt x="0" y="0"/>
                </a:moveTo>
                <a:lnTo>
                  <a:pt x="834504" y="0"/>
                </a:lnTo>
              </a:path>
            </a:pathLst>
          </a:custGeom>
          <a:ln w="7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918822" y="5076773"/>
            <a:ext cx="29330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5450" algn="l"/>
                <a:tab pos="1299210" algn="l"/>
              </a:tabLst>
            </a:pPr>
            <a:r>
              <a:rPr dirty="0" smtClean="0" sz="1450" spc="35" i="1">
                <a:latin typeface="Times New Roman"/>
                <a:cs typeface="Times New Roman"/>
              </a:rPr>
              <a:t>r</a:t>
            </a:r>
            <a:r>
              <a:rPr dirty="0" smtClean="0" sz="1450" spc="35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110" i="1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130" i="1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90">
                <a:latin typeface="Times New Roman"/>
                <a:cs typeface="Times New Roman"/>
              </a:rPr>
              <a:t>7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70">
                <a:latin typeface="Times New Roman"/>
                <a:cs typeface="Times New Roman"/>
              </a:rPr>
              <a:t>9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5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14017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1221465" y="5722487"/>
            <a:ext cx="126620" cy="0"/>
          </a:xfrm>
          <a:custGeom>
            <a:avLst/>
            <a:gdLst/>
            <a:ahLst/>
            <a:cxnLst/>
            <a:rect l="l" t="t" r="r" b="b"/>
            <a:pathLst>
              <a:path w="126620" h="0">
                <a:moveTo>
                  <a:pt x="0" y="0"/>
                </a:moveTo>
                <a:lnTo>
                  <a:pt x="12662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2119995" y="5722487"/>
            <a:ext cx="257219" cy="0"/>
          </a:xfrm>
          <a:custGeom>
            <a:avLst/>
            <a:gdLst/>
            <a:ahLst/>
            <a:cxnLst/>
            <a:rect l="l" t="t" r="r" b="b"/>
            <a:pathLst>
              <a:path w="257219" h="0">
                <a:moveTo>
                  <a:pt x="0" y="0"/>
                </a:moveTo>
                <a:lnTo>
                  <a:pt x="25721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437245" y="5585583"/>
            <a:ext cx="2834005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22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y</a:t>
            </a:r>
            <a:r>
              <a:rPr dirty="0" smtClean="0" baseline="36398" sz="2175" spc="-165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95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150">
                <a:latin typeface="Times New Roman"/>
                <a:cs typeface="Times New Roman"/>
              </a:rPr>
              <a:t> </a:t>
            </a:r>
            <a:r>
              <a:rPr dirty="0" smtClean="0" baseline="36398" sz="2175" spc="22">
                <a:latin typeface="Times New Roman"/>
                <a:cs typeface="Times New Roman"/>
              </a:rPr>
              <a:t>0</a:t>
            </a:r>
            <a:r>
              <a:rPr dirty="0" smtClean="0" baseline="36398" sz="2175" spc="15">
                <a:latin typeface="Times New Roman"/>
                <a:cs typeface="Times New Roman"/>
              </a:rPr>
              <a:t>.</a:t>
            </a:r>
            <a:r>
              <a:rPr dirty="0" smtClean="0" baseline="36398" sz="2175" spc="60">
                <a:latin typeface="Times New Roman"/>
                <a:cs typeface="Times New Roman"/>
              </a:rPr>
              <a:t>9</a:t>
            </a:r>
            <a:r>
              <a:rPr dirty="0" smtClean="0" baseline="36398" sz="21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5</a:t>
            </a:r>
            <a:r>
              <a:rPr dirty="0" smtClean="0" sz="1450" spc="75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o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125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009555" y="5731891"/>
            <a:ext cx="479425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7662" sz="2175" spc="44">
                <a:latin typeface="Symbol"/>
                <a:cs typeface="Symbol"/>
              </a:rPr>
              <a:t></a:t>
            </a:r>
            <a:r>
              <a:rPr dirty="0" smtClean="0" baseline="-7662" sz="2175" spc="-16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7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Symbol"/>
                <a:cs typeface="Symbol"/>
              </a:rPr>
              <a:t>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110551" y="5754750"/>
            <a:ext cx="34988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baseline="7662" sz="2175" spc="60">
                <a:latin typeface="Times New Roman"/>
                <a:cs typeface="Times New Roman"/>
              </a:rPr>
              <a:t>x</a:t>
            </a:r>
            <a:r>
              <a:rPr dirty="0" smtClean="0" baseline="7662" sz="2175" spc="-104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110551" y="5481582"/>
            <a:ext cx="137858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  <a:tab pos="911225" algn="l"/>
                <a:tab pos="1289685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10429" y="6116744"/>
            <a:ext cx="1692275" cy="603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260350">
              <a:lnSpc>
                <a:spcPts val="505"/>
              </a:lnSpc>
            </a:pPr>
            <a:r>
              <a:rPr dirty="0" smtClean="0" sz="600" spc="20">
                <a:latin typeface="Times New Roman"/>
                <a:cs typeface="Times New Roman"/>
              </a:rPr>
              <a:t>o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1440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z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1401</a:t>
            </a:r>
            <a:r>
              <a:rPr dirty="0" smtClean="0" sz="1450" spc="50">
                <a:latin typeface="Times New Roman"/>
                <a:cs typeface="Times New Roman"/>
              </a:rPr>
              <a:t>7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e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j</a:t>
            </a:r>
            <a:r>
              <a:rPr dirty="0" smtClean="0" baseline="42483" sz="1275" spc="97">
                <a:latin typeface="Times New Roman"/>
                <a:cs typeface="Times New Roman"/>
              </a:rPr>
              <a:t>5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0">
                <a:latin typeface="Times New Roman"/>
                <a:cs typeface="Times New Roman"/>
              </a:rPr>
              <a:t>.</a:t>
            </a:r>
            <a:r>
              <a:rPr dirty="0" smtClean="0" baseline="42483" sz="1275" spc="97">
                <a:latin typeface="Times New Roman"/>
                <a:cs typeface="Times New Roman"/>
              </a:rPr>
              <a:t>125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5" b="1" u="heavy">
                <a:latin typeface="Times New Roman"/>
                <a:cs typeface="Times New Roman"/>
              </a:rPr>
              <a:t>M</a:t>
            </a:r>
            <a:r>
              <a:rPr dirty="0" smtClean="0" sz="1400" spc="5" b="1" u="heavy">
                <a:latin typeface="Times New Roman"/>
                <a:cs typeface="Times New Roman"/>
              </a:rPr>
              <a:t>oiv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'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505582" y="6162928"/>
            <a:ext cx="15157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xpone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10972" y="6848475"/>
            <a:ext cx="30734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z</a:t>
            </a:r>
            <a:endParaRPr baseline="3831" sz="2175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807438" y="6880952"/>
            <a:ext cx="3594735" cy="219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1145" marR="12700" indent="-259079">
              <a:lnSpc>
                <a:spcPct val="62900"/>
              </a:lnSpc>
              <a:tabLst>
                <a:tab pos="716915" algn="l"/>
                <a:tab pos="1034415" algn="l"/>
                <a:tab pos="1535430" algn="l"/>
                <a:tab pos="2225675" algn="l"/>
                <a:tab pos="2597785" algn="l"/>
                <a:tab pos="2933065" algn="l"/>
                <a:tab pos="3250565" algn="l"/>
              </a:tabLst>
            </a:pP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950" spc="-220">
                <a:latin typeface="Symbol"/>
                <a:cs typeface="Symbol"/>
              </a:rPr>
              <a:t>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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5751" sz="1275" spc="75">
                <a:latin typeface="Times New Roman"/>
                <a:cs typeface="Times New Roman"/>
              </a:rPr>
              <a:t>j</a:t>
            </a:r>
            <a:r>
              <a:rPr dirty="0" smtClean="0" baseline="45751" sz="1275" spc="-60">
                <a:latin typeface="Symbol"/>
                <a:cs typeface="Symbol"/>
              </a:rPr>
              <a:t></a:t>
            </a:r>
            <a:r>
              <a:rPr dirty="0" smtClean="0" baseline="41666" sz="900" spc="37">
                <a:latin typeface="Times New Roman"/>
                <a:cs typeface="Times New Roman"/>
              </a:rPr>
              <a:t>1</a:t>
            </a:r>
            <a:r>
              <a:rPr dirty="0" smtClean="0" baseline="41666" sz="900" spc="15">
                <a:latin typeface="Times New Roman"/>
                <a:cs typeface="Times New Roman"/>
              </a:rPr>
              <a:t> 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89741" y="6957510"/>
            <a:ext cx="8445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3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37289" y="7156777"/>
            <a:ext cx="365252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4200" algn="l"/>
                <a:tab pos="971550" algn="l"/>
                <a:tab pos="1447800" algn="l"/>
              </a:tabLst>
            </a:pP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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192809" y="7234428"/>
            <a:ext cx="108521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-22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Times New Roman"/>
                <a:cs typeface="Times New Roman"/>
              </a:rPr>
              <a:t>r</a:t>
            </a:r>
            <a:r>
              <a:rPr dirty="0" smtClean="0" baseline="3831" sz="2175" spc="52">
                <a:latin typeface="Times New Roman"/>
                <a:cs typeface="Times New Roman"/>
              </a:rPr>
              <a:t> </a:t>
            </a:r>
            <a:r>
              <a:rPr dirty="0" smtClean="0" baseline="3831" sz="2175" spc="22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e</a:t>
            </a:r>
            <a:r>
              <a:rPr dirty="0" smtClean="0" baseline="3831" sz="2175" spc="-352">
                <a:latin typeface="Times New Roman"/>
                <a:cs typeface="Times New Roman"/>
              </a:rPr>
              <a:t> </a:t>
            </a:r>
            <a:r>
              <a:rPr dirty="0" smtClean="0" baseline="52287" sz="1275" spc="75">
                <a:latin typeface="Times New Roman"/>
                <a:cs typeface="Times New Roman"/>
              </a:rPr>
              <a:t>j</a:t>
            </a:r>
            <a:r>
              <a:rPr dirty="0" smtClean="0" baseline="52287" sz="1275" spc="44">
                <a:latin typeface="Symbol"/>
                <a:cs typeface="Symbol"/>
              </a:rPr>
              <a:t></a:t>
            </a:r>
            <a:r>
              <a:rPr dirty="0" smtClean="0" baseline="55555" sz="900" spc="37">
                <a:latin typeface="Times New Roman"/>
                <a:cs typeface="Times New Roman"/>
              </a:rPr>
              <a:t>2</a:t>
            </a:r>
            <a:r>
              <a:rPr dirty="0" smtClean="0" baseline="55555" sz="900" spc="37">
                <a:latin typeface="Times New Roman"/>
                <a:cs typeface="Times New Roman"/>
              </a:rPr>
              <a:t>  </a:t>
            </a:r>
            <a:r>
              <a:rPr dirty="0" smtClean="0" baseline="55555" sz="9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882588" y="7343590"/>
            <a:ext cx="360616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9575" algn="l"/>
                <a:tab pos="876300" algn="l"/>
                <a:tab pos="1214120" algn="l"/>
                <a:tab pos="1736089" algn="l"/>
                <a:tab pos="2447290" algn="l"/>
                <a:tab pos="2840355" algn="l"/>
                <a:tab pos="3196590" algn="l"/>
                <a:tab pos="3534410" algn="l"/>
              </a:tabLst>
            </a:pP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40489" y="7533968"/>
            <a:ext cx="6533515" cy="335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ts val="2039"/>
              </a:lnSpc>
              <a:tabLst>
                <a:tab pos="408940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5751" sz="1275" spc="75">
                <a:latin typeface="Times New Roman"/>
                <a:cs typeface="Times New Roman"/>
              </a:rPr>
              <a:t>j</a:t>
            </a:r>
            <a:r>
              <a:rPr dirty="0" smtClean="0" baseline="45751" sz="1275" spc="-67">
                <a:latin typeface="Symbol"/>
                <a:cs typeface="Symbol"/>
              </a:rPr>
              <a:t></a:t>
            </a:r>
            <a:r>
              <a:rPr dirty="0" smtClean="0" baseline="41666" sz="900" spc="37">
                <a:latin typeface="Times New Roman"/>
                <a:cs typeface="Times New Roman"/>
              </a:rPr>
              <a:t>1</a:t>
            </a:r>
            <a:r>
              <a:rPr dirty="0" smtClean="0" baseline="41666" sz="900" spc="37">
                <a:latin typeface="Times New Roman"/>
                <a:cs typeface="Times New Roman"/>
              </a:rPr>
              <a:t> </a:t>
            </a:r>
            <a:r>
              <a:rPr dirty="0" smtClean="0" baseline="41666" sz="900" spc="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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5751" sz="1275" spc="75">
                <a:latin typeface="Times New Roman"/>
                <a:cs typeface="Times New Roman"/>
              </a:rPr>
              <a:t>j</a:t>
            </a:r>
            <a:r>
              <a:rPr dirty="0" smtClean="0" baseline="45751" sz="1275" spc="44">
                <a:latin typeface="Symbol"/>
                <a:cs typeface="Symbol"/>
              </a:rPr>
              <a:t></a:t>
            </a:r>
            <a:r>
              <a:rPr dirty="0" smtClean="0" baseline="41666" sz="900" spc="37">
                <a:latin typeface="Times New Roman"/>
                <a:cs typeface="Times New Roman"/>
              </a:rPr>
              <a:t>2</a:t>
            </a:r>
            <a:r>
              <a:rPr dirty="0" smtClean="0" baseline="41666" sz="900" spc="37">
                <a:latin typeface="Times New Roman"/>
                <a:cs typeface="Times New Roman"/>
              </a:rPr>
              <a:t>   </a:t>
            </a:r>
            <a:r>
              <a:rPr dirty="0" smtClean="0" baseline="41666" sz="900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5751" sz="1275" spc="67">
                <a:latin typeface="Times New Roman"/>
                <a:cs typeface="Times New Roman"/>
              </a:rPr>
              <a:t>j</a:t>
            </a:r>
            <a:r>
              <a:rPr dirty="0" smtClean="0" baseline="35353" sz="1650" spc="-97">
                <a:latin typeface="Symbol"/>
                <a:cs typeface="Symbol"/>
              </a:rPr>
              <a:t></a:t>
            </a:r>
            <a:r>
              <a:rPr dirty="0" smtClean="0" baseline="45751" sz="1275" spc="-60">
                <a:latin typeface="Symbol"/>
                <a:cs typeface="Symbol"/>
              </a:rPr>
              <a:t></a:t>
            </a:r>
            <a:r>
              <a:rPr dirty="0" smtClean="0" baseline="41666" sz="900" spc="104">
                <a:latin typeface="Times New Roman"/>
                <a:cs typeface="Times New Roman"/>
              </a:rPr>
              <a:t>1</a:t>
            </a:r>
            <a:r>
              <a:rPr dirty="0" smtClean="0" baseline="45751" sz="1275" spc="60">
                <a:latin typeface="Symbol"/>
                <a:cs typeface="Symbol"/>
              </a:rPr>
              <a:t></a:t>
            </a:r>
            <a:r>
              <a:rPr dirty="0" smtClean="0" baseline="45751" sz="1275" spc="44">
                <a:latin typeface="Symbol"/>
                <a:cs typeface="Symbol"/>
              </a:rPr>
              <a:t></a:t>
            </a:r>
            <a:r>
              <a:rPr dirty="0" smtClean="0" baseline="41666" sz="900" spc="37">
                <a:latin typeface="Times New Roman"/>
                <a:cs typeface="Times New Roman"/>
              </a:rPr>
              <a:t>2</a:t>
            </a:r>
            <a:r>
              <a:rPr dirty="0" smtClean="0" baseline="41666" sz="900" spc="-7">
                <a:latin typeface="Times New Roman"/>
                <a:cs typeface="Times New Roman"/>
              </a:rPr>
              <a:t> </a:t>
            </a:r>
            <a:r>
              <a:rPr dirty="0" smtClean="0" baseline="35353" sz="1650" spc="-104">
                <a:latin typeface="Symbol"/>
                <a:cs typeface="Symbol"/>
              </a:rPr>
              <a:t></a:t>
            </a:r>
            <a:r>
              <a:rPr dirty="0" smtClean="0" baseline="35353" sz="1650" spc="-104">
                <a:latin typeface="Times New Roman"/>
                <a:cs typeface="Times New Roman"/>
              </a:rPr>
              <a:t> </a:t>
            </a:r>
            <a:r>
              <a:rPr dirty="0" smtClean="0" baseline="35353" sz="1650" spc="-9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</a:t>
            </a:r>
            <a:r>
              <a:rPr dirty="0" smtClean="0" sz="1950" spc="-220">
                <a:latin typeface="Symbol"/>
                <a:cs typeface="Symbol"/>
              </a:rPr>
              <a:t>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0">
                <a:latin typeface="Times New Roman"/>
                <a:cs typeface="Times New Roman"/>
              </a:rPr>
              <a:t>o</a:t>
            </a:r>
            <a:r>
              <a:rPr dirty="0" smtClean="0" sz="1450" spc="70">
                <a:latin typeface="Times New Roman"/>
                <a:cs typeface="Times New Roman"/>
              </a:rPr>
              <a:t>s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950" spc="2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85">
                <a:latin typeface="Times New Roman"/>
                <a:cs typeface="Times New Roman"/>
              </a:rPr>
              <a:t>n</a:t>
            </a:r>
            <a:r>
              <a:rPr dirty="0" smtClean="0" sz="1950" spc="-220">
                <a:latin typeface="Symbol"/>
                <a:cs typeface="Symbol"/>
              </a:rPr>
              <a:t>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155">
                <a:latin typeface="Symbol"/>
                <a:cs typeface="Symbol"/>
              </a:rPr>
              <a:t></a:t>
            </a:r>
            <a:endParaRPr sz="2000">
              <a:latin typeface="Symbol"/>
              <a:cs typeface="Symbol"/>
            </a:endParaRPr>
          </a:p>
          <a:p>
            <a:pPr algn="ctr" marR="57150">
              <a:lnSpc>
                <a:spcPts val="505"/>
              </a:lnSpc>
              <a:tabLst>
                <a:tab pos="196850" algn="l"/>
                <a:tab pos="521970" algn="l"/>
                <a:tab pos="1082040" algn="l"/>
                <a:tab pos="1709420" algn="l"/>
                <a:tab pos="2734310" algn="l"/>
                <a:tab pos="3289300" algn="l"/>
                <a:tab pos="3648710" algn="l"/>
                <a:tab pos="4029710" algn="l"/>
                <a:tab pos="4714875" algn="l"/>
                <a:tab pos="5074920" algn="l"/>
                <a:tab pos="5859780" algn="l"/>
                <a:tab pos="6219825" algn="l"/>
              </a:tabLst>
            </a:pP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   </a:t>
            </a:r>
            <a:r>
              <a:rPr dirty="0" smtClean="0" sz="850" spc="-90">
                <a:latin typeface="Times New Roman"/>
                <a:cs typeface="Times New Roman"/>
              </a:rPr>
              <a:t> 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   </a:t>
            </a:r>
            <a:r>
              <a:rPr dirty="0" smtClean="0" sz="850" spc="-95">
                <a:latin typeface="Times New Roman"/>
                <a:cs typeface="Times New Roman"/>
              </a:rPr>
              <a:t> 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   </a:t>
            </a:r>
            <a:r>
              <a:rPr dirty="0" smtClean="0" sz="850" spc="-90">
                <a:latin typeface="Times New Roman"/>
                <a:cs typeface="Times New Roman"/>
              </a:rPr>
              <a:t> 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55940" y="8250425"/>
            <a:ext cx="197324" cy="0"/>
          </a:xfrm>
          <a:custGeom>
            <a:avLst/>
            <a:gdLst/>
            <a:ahLst/>
            <a:cxnLst/>
            <a:rect l="l" t="t" r="r" b="b"/>
            <a:pathLst>
              <a:path w="197324" h="0">
                <a:moveTo>
                  <a:pt x="0" y="0"/>
                </a:moveTo>
                <a:lnTo>
                  <a:pt x="19732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866789" y="8250425"/>
            <a:ext cx="457504" cy="0"/>
          </a:xfrm>
          <a:custGeom>
            <a:avLst/>
            <a:gdLst/>
            <a:ahLst/>
            <a:cxnLst/>
            <a:rect l="l" t="t" r="r" b="b"/>
            <a:pathLst>
              <a:path w="457504" h="0">
                <a:moveTo>
                  <a:pt x="0" y="0"/>
                </a:moveTo>
                <a:lnTo>
                  <a:pt x="45750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1537834" y="8250425"/>
            <a:ext cx="155002" cy="0"/>
          </a:xfrm>
          <a:custGeom>
            <a:avLst/>
            <a:gdLst/>
            <a:ahLst/>
            <a:cxnLst/>
            <a:rect l="l" t="t" r="r" b="b"/>
            <a:pathLst>
              <a:path w="155002" h="0">
                <a:moveTo>
                  <a:pt x="0" y="0"/>
                </a:moveTo>
                <a:lnTo>
                  <a:pt x="15500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2449692" y="8250425"/>
            <a:ext cx="154970" cy="0"/>
          </a:xfrm>
          <a:custGeom>
            <a:avLst/>
            <a:gdLst/>
            <a:ahLst/>
            <a:cxnLst/>
            <a:rect l="l" t="t" r="r" b="b"/>
            <a:pathLst>
              <a:path w="154970" h="0">
                <a:moveTo>
                  <a:pt x="0" y="0"/>
                </a:moveTo>
                <a:lnTo>
                  <a:pt x="15497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630416" y="8250425"/>
            <a:ext cx="154970" cy="0"/>
          </a:xfrm>
          <a:custGeom>
            <a:avLst/>
            <a:gdLst/>
            <a:ahLst/>
            <a:cxnLst/>
            <a:rect l="l" t="t" r="r" b="b"/>
            <a:pathLst>
              <a:path w="154970" h="0">
                <a:moveTo>
                  <a:pt x="0" y="0"/>
                </a:moveTo>
                <a:lnTo>
                  <a:pt x="15497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1368136" y="8043671"/>
            <a:ext cx="4614545" cy="312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baseline="36398" sz="2175" spc="-217">
                <a:latin typeface="Times New Roman"/>
                <a:cs typeface="Times New Roman"/>
              </a:rPr>
              <a:t>r</a:t>
            </a:r>
            <a:r>
              <a:rPr dirty="0" smtClean="0" baseline="35947" sz="1275" spc="30">
                <a:latin typeface="Times New Roman"/>
                <a:cs typeface="Times New Roman"/>
              </a:rPr>
              <a:t>1</a:t>
            </a:r>
            <a:r>
              <a:rPr dirty="0" smtClean="0" baseline="35947" sz="1275" spc="30">
                <a:latin typeface="Times New Roman"/>
                <a:cs typeface="Times New Roman"/>
              </a:rPr>
              <a:t> </a:t>
            </a:r>
            <a:r>
              <a:rPr dirty="0" smtClean="0" baseline="35947" sz="1275" spc="1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baseline="45751" sz="1275" spc="75">
                <a:latin typeface="Times New Roman"/>
                <a:cs typeface="Times New Roman"/>
              </a:rPr>
              <a:t>j</a:t>
            </a:r>
            <a:r>
              <a:rPr dirty="0" smtClean="0" baseline="35353" sz="1650" spc="-89">
                <a:latin typeface="Symbol"/>
                <a:cs typeface="Symbol"/>
              </a:rPr>
              <a:t></a:t>
            </a:r>
            <a:r>
              <a:rPr dirty="0" smtClean="0" baseline="45751" sz="1275" spc="-60">
                <a:latin typeface="Symbol"/>
                <a:cs typeface="Symbol"/>
              </a:rPr>
              <a:t></a:t>
            </a:r>
            <a:r>
              <a:rPr dirty="0" smtClean="0" baseline="41666" sz="900" spc="22">
                <a:latin typeface="Times New Roman"/>
                <a:cs typeface="Times New Roman"/>
              </a:rPr>
              <a:t>1</a:t>
            </a:r>
            <a:r>
              <a:rPr dirty="0" smtClean="0" baseline="41666" sz="900" spc="-142">
                <a:latin typeface="Times New Roman"/>
                <a:cs typeface="Times New Roman"/>
              </a:rPr>
              <a:t> </a:t>
            </a:r>
            <a:r>
              <a:rPr dirty="0" smtClean="0" baseline="45751" sz="1275" spc="-22">
                <a:latin typeface="Symbol"/>
                <a:cs typeface="Symbol"/>
              </a:rPr>
              <a:t></a:t>
            </a:r>
            <a:r>
              <a:rPr dirty="0" smtClean="0" baseline="45751" sz="1275" spc="44">
                <a:latin typeface="Symbol"/>
                <a:cs typeface="Symbol"/>
              </a:rPr>
              <a:t></a:t>
            </a:r>
            <a:r>
              <a:rPr dirty="0" smtClean="0" baseline="41666" sz="900" spc="22">
                <a:latin typeface="Times New Roman"/>
                <a:cs typeface="Times New Roman"/>
              </a:rPr>
              <a:t>2</a:t>
            </a:r>
            <a:r>
              <a:rPr dirty="0" smtClean="0" baseline="41666" sz="900" spc="7">
                <a:latin typeface="Times New Roman"/>
                <a:cs typeface="Times New Roman"/>
              </a:rPr>
              <a:t> </a:t>
            </a:r>
            <a:r>
              <a:rPr dirty="0" smtClean="0" baseline="35353" sz="1650" spc="-112">
                <a:latin typeface="Symbol"/>
                <a:cs typeface="Symbol"/>
              </a:rPr>
              <a:t></a:t>
            </a:r>
            <a:r>
              <a:rPr dirty="0" smtClean="0" baseline="35353" sz="1650" spc="-112">
                <a:latin typeface="Times New Roman"/>
                <a:cs typeface="Times New Roman"/>
              </a:rPr>
              <a:t> </a:t>
            </a:r>
            <a:r>
              <a:rPr dirty="0" smtClean="0" baseline="35353" sz="1650" spc="-89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baseline="36398" sz="2175" spc="-217">
                <a:latin typeface="Times New Roman"/>
                <a:cs typeface="Times New Roman"/>
              </a:rPr>
              <a:t>r</a:t>
            </a:r>
            <a:r>
              <a:rPr dirty="0" smtClean="0" baseline="35947" sz="1275" spc="30">
                <a:latin typeface="Times New Roman"/>
                <a:cs typeface="Times New Roman"/>
              </a:rPr>
              <a:t>1</a:t>
            </a:r>
            <a:r>
              <a:rPr dirty="0" smtClean="0" baseline="35947" sz="1275" spc="30">
                <a:latin typeface="Times New Roman"/>
                <a:cs typeface="Times New Roman"/>
              </a:rPr>
              <a:t> </a:t>
            </a:r>
            <a:r>
              <a:rPr dirty="0" smtClean="0" baseline="35947" sz="1275" spc="1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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29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baseline="36398" sz="2175" spc="-217">
                <a:latin typeface="Times New Roman"/>
                <a:cs typeface="Times New Roman"/>
              </a:rPr>
              <a:t>r</a:t>
            </a:r>
            <a:r>
              <a:rPr dirty="0" smtClean="0" baseline="35947" sz="1275" spc="30">
                <a:latin typeface="Times New Roman"/>
                <a:cs typeface="Times New Roman"/>
              </a:rPr>
              <a:t>1</a:t>
            </a:r>
            <a:r>
              <a:rPr dirty="0" smtClean="0" baseline="35947" sz="1275" spc="30">
                <a:latin typeface="Times New Roman"/>
                <a:cs typeface="Times New Roman"/>
              </a:rPr>
              <a:t> </a:t>
            </a:r>
            <a:r>
              <a:rPr dirty="0" smtClean="0" baseline="35947" sz="1275" spc="67">
                <a:latin typeface="Times New Roman"/>
                <a:cs typeface="Times New Roman"/>
              </a:rPr>
              <a:t> 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65">
                <a:latin typeface="Times New Roman"/>
                <a:cs typeface="Times New Roman"/>
              </a:rPr>
              <a:t>s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90">
                <a:latin typeface="Times New Roman"/>
                <a:cs typeface="Times New Roman"/>
              </a:rPr>
              <a:t>n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170">
                <a:latin typeface="Symbol"/>
                <a:cs typeface="Symbol"/>
              </a:rPr>
              <a:t>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40" name="object 1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4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922167" y="8236587"/>
            <a:ext cx="291719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  <a:tab pos="1348740" algn="l"/>
                <a:tab pos="1704975" algn="l"/>
                <a:tab pos="2490470" algn="l"/>
                <a:tab pos="2847340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54751" y="8384412"/>
            <a:ext cx="321500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1000" algn="l"/>
                <a:tab pos="1052195" algn="l"/>
                <a:tab pos="1964055" algn="l"/>
                <a:tab pos="3144520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66737" y="8174859"/>
            <a:ext cx="430530" cy="320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6819" sz="2175" spc="37">
                <a:latin typeface="Times New Roman"/>
                <a:cs typeface="Times New Roman"/>
              </a:rPr>
              <a:t>r</a:t>
            </a:r>
            <a:r>
              <a:rPr dirty="0" smtClean="0" baseline="-26819" sz="2175" spc="37">
                <a:latin typeface="Times New Roman"/>
                <a:cs typeface="Times New Roman"/>
              </a:rPr>
              <a:t> </a:t>
            </a:r>
            <a:r>
              <a:rPr dirty="0" smtClean="0" baseline="-26819" sz="2175" spc="30">
                <a:latin typeface="Times New Roman"/>
                <a:cs typeface="Times New Roman"/>
              </a:rPr>
              <a:t> </a:t>
            </a:r>
            <a:r>
              <a:rPr dirty="0" smtClean="0" baseline="-26819" sz="2175" spc="52">
                <a:latin typeface="Times New Roman"/>
                <a:cs typeface="Times New Roman"/>
              </a:rPr>
              <a:t>e</a:t>
            </a:r>
            <a:r>
              <a:rPr dirty="0" smtClean="0" baseline="-26819" sz="2175" spc="-322">
                <a:latin typeface="Times New Roman"/>
                <a:cs typeface="Times New Roman"/>
              </a:rPr>
              <a:t> </a:t>
            </a:r>
            <a:r>
              <a:rPr dirty="0" smtClean="0" sz="850" spc="50">
                <a:latin typeface="Times New Roman"/>
                <a:cs typeface="Times New Roman"/>
              </a:rPr>
              <a:t>j</a:t>
            </a:r>
            <a:r>
              <a:rPr dirty="0" smtClean="0" sz="850" spc="35">
                <a:latin typeface="Symbol"/>
                <a:cs typeface="Symbol"/>
              </a:rPr>
              <a:t></a:t>
            </a:r>
            <a:r>
              <a:rPr dirty="0" smtClean="0" baseline="-18518" sz="900" spc="22">
                <a:latin typeface="Times New Roman"/>
                <a:cs typeface="Times New Roman"/>
              </a:rPr>
              <a:t>2</a:t>
            </a:r>
            <a:endParaRPr baseline="-18518" sz="9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129301" y="7984744"/>
            <a:ext cx="1555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0">
                <a:latin typeface="Times New Roman"/>
                <a:cs typeface="Times New Roman"/>
              </a:rPr>
              <a:t>j</a:t>
            </a:r>
            <a:r>
              <a:rPr dirty="0" smtClean="0" sz="850" spc="-40">
                <a:latin typeface="Symbol"/>
                <a:cs typeface="Symbol"/>
              </a:rPr>
              <a:t></a:t>
            </a:r>
            <a:r>
              <a:rPr dirty="0" smtClean="0" baseline="-18518" sz="900" spc="22">
                <a:latin typeface="Times New Roman"/>
                <a:cs typeface="Times New Roman"/>
              </a:rPr>
              <a:t>1</a:t>
            </a:r>
            <a:endParaRPr baseline="-18518" sz="9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66571" y="7994653"/>
            <a:ext cx="669290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30">
                <a:latin typeface="Times New Roman"/>
                <a:cs typeface="Times New Roman"/>
              </a:rPr>
              <a:t>  </a:t>
            </a:r>
            <a:r>
              <a:rPr dirty="0" smtClean="0" baseline="-22875" sz="1275" spc="7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67">
                <a:latin typeface="Times New Roman"/>
                <a:cs typeface="Times New Roman"/>
              </a:rPr>
              <a:t> </a:t>
            </a:r>
            <a:r>
              <a:rPr dirty="0" smtClean="0" baseline="-36398" sz="2175" spc="-142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r</a:t>
            </a:r>
            <a:r>
              <a:rPr dirty="0" smtClean="0" baseline="-22875" sz="1275" spc="30">
                <a:latin typeface="Times New Roman"/>
                <a:cs typeface="Times New Roman"/>
              </a:rPr>
              <a:t>1</a:t>
            </a:r>
            <a:r>
              <a:rPr dirty="0" smtClean="0" baseline="-22875" sz="1275" spc="12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537781" y="8259443"/>
            <a:ext cx="21837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23925" algn="l"/>
                <a:tab pos="210502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56290" y="8259443"/>
            <a:ext cx="1123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z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10972" y="8575926"/>
            <a:ext cx="4083685" cy="141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3020">
              <a:lnSpc>
                <a:spcPct val="100000"/>
              </a:lnSpc>
            </a:pPr>
            <a:r>
              <a:rPr dirty="0" smtClean="0" sz="1450" spc="-70">
                <a:latin typeface="Times New Roman"/>
                <a:cs typeface="Times New Roman"/>
              </a:rPr>
              <a:t>S</a:t>
            </a:r>
            <a:r>
              <a:rPr dirty="0" smtClean="0" sz="1450" spc="55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35">
                <a:latin typeface="Times New Roman"/>
                <a:cs typeface="Times New Roman"/>
              </a:rPr>
              <a:t>f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3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75">
                <a:latin typeface="Times New Roman"/>
                <a:cs typeface="Times New Roman"/>
              </a:rPr>
              <a:t>r</a:t>
            </a:r>
            <a:r>
              <a:rPr dirty="0" smtClean="0" baseline="-22875" sz="1275" spc="44">
                <a:latin typeface="Times New Roman"/>
                <a:cs typeface="Times New Roman"/>
              </a:rPr>
              <a:t>3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1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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baseline="-22875" sz="1275" spc="44">
                <a:latin typeface="Times New Roman"/>
                <a:cs typeface="Times New Roman"/>
              </a:rPr>
              <a:t>3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37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150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7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3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r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142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Times New Roman"/>
                <a:cs typeface="Times New Roman"/>
              </a:rPr>
              <a:t>r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67">
                <a:latin typeface="Times New Roman"/>
                <a:cs typeface="Times New Roman"/>
              </a:rPr>
              <a:t> </a:t>
            </a:r>
            <a:r>
              <a:rPr dirty="0" smtClean="0" sz="1450" spc="-75">
                <a:latin typeface="Times New Roman"/>
                <a:cs typeface="Times New Roman"/>
              </a:rPr>
              <a:t>r</a:t>
            </a:r>
            <a:r>
              <a:rPr dirty="0" smtClean="0" baseline="-22875" sz="1275" spc="44">
                <a:latin typeface="Times New Roman"/>
                <a:cs typeface="Times New Roman"/>
              </a:rPr>
              <a:t>3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15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Symbol"/>
                <a:cs typeface="Symbol"/>
              </a:rPr>
              <a:t>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-20">
                <a:latin typeface="Symbol"/>
                <a:cs typeface="Symbol"/>
              </a:rPr>
              <a:t>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5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Symbol"/>
                <a:cs typeface="Symbol"/>
              </a:rPr>
              <a:t>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</a:t>
            </a:r>
            <a:r>
              <a:rPr dirty="0" smtClean="0" baseline="-22875" sz="1275" spc="44">
                <a:latin typeface="Times New Roman"/>
                <a:cs typeface="Times New Roman"/>
              </a:rPr>
              <a:t>3</a:t>
            </a:r>
            <a:r>
              <a:rPr dirty="0" smtClean="0" baseline="-22875" sz="1275" spc="-60">
                <a:latin typeface="Times New Roman"/>
                <a:cs typeface="Times New Roman"/>
              </a:rPr>
              <a:t> 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>
              <a:lnSpc>
                <a:spcPts val="800"/>
              </a:lnSpc>
              <a:spcBef>
                <a:spcPts val="3"/>
              </a:spcBef>
            </a:pPr>
            <a:endParaRPr sz="800"/>
          </a:p>
          <a:p>
            <a:pPr marL="44450">
              <a:lnSpc>
                <a:spcPts val="1985"/>
              </a:lnSpc>
              <a:tabLst>
                <a:tab pos="1115060" algn="l"/>
                <a:tab pos="1487805" algn="l"/>
              </a:tabLst>
            </a:pPr>
            <a:r>
              <a:rPr dirty="0" smtClean="0" sz="1450" spc="65">
                <a:latin typeface="Times New Roman"/>
                <a:cs typeface="Times New Roman"/>
              </a:rPr>
              <a:t>w</a:t>
            </a:r>
            <a:r>
              <a:rPr dirty="0" smtClean="0" sz="1450" spc="15">
                <a:latin typeface="Times New Roman"/>
                <a:cs typeface="Times New Roman"/>
              </a:rPr>
              <a:t>h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0">
                <a:latin typeface="Times New Roman"/>
                <a:cs typeface="Times New Roman"/>
              </a:rPr>
              <a:t> 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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z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r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42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Symbol"/>
                <a:cs typeface="Symbol"/>
              </a:rPr>
              <a:t>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60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 marL="617855">
              <a:lnSpc>
                <a:spcPts val="509"/>
              </a:lnSpc>
              <a:tabLst>
                <a:tab pos="988694" algn="l"/>
                <a:tab pos="1364615" algn="l"/>
              </a:tabLst>
            </a:pPr>
            <a:r>
              <a:rPr dirty="0" smtClean="0" sz="850" spc="25">
                <a:latin typeface="Times New Roman"/>
                <a:cs typeface="Times New Roman"/>
              </a:rPr>
              <a:t>1</a:t>
            </a:r>
            <a:r>
              <a:rPr dirty="0" smtClean="0" sz="850" spc="25">
                <a:latin typeface="Times New Roman"/>
                <a:cs typeface="Times New Roman"/>
              </a:rPr>
              <a:t>	</a:t>
            </a:r>
            <a:r>
              <a:rPr dirty="0" smtClean="0" sz="850" spc="25">
                <a:latin typeface="Times New Roman"/>
                <a:cs typeface="Times New Roman"/>
              </a:rPr>
              <a:t>2</a:t>
            </a:r>
            <a:r>
              <a:rPr dirty="0" smtClean="0" sz="850" spc="25">
                <a:latin typeface="Times New Roman"/>
                <a:cs typeface="Times New Roman"/>
              </a:rPr>
              <a:t>	</a:t>
            </a:r>
            <a:r>
              <a:rPr dirty="0" smtClean="0" sz="850" spc="25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2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eral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1"/>
              </a:spcBef>
            </a:pPr>
            <a:endParaRPr sz="500"/>
          </a:p>
          <a:p>
            <a:pPr marL="41275">
              <a:lnSpc>
                <a:spcPct val="100000"/>
              </a:lnSpc>
            </a:pPr>
            <a:r>
              <a:rPr dirty="0" smtClean="0" sz="1450" spc="130">
                <a:latin typeface="Times New Roman"/>
                <a:cs typeface="Times New Roman"/>
              </a:rPr>
              <a:t>z</a:t>
            </a:r>
            <a:r>
              <a:rPr dirty="0" smtClean="0" baseline="42483" sz="1275" spc="37">
                <a:latin typeface="Times New Roman"/>
                <a:cs typeface="Times New Roman"/>
              </a:rPr>
              <a:t>n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Times New Roman"/>
                <a:cs typeface="Times New Roman"/>
              </a:rPr>
              <a:t>r</a:t>
            </a:r>
            <a:r>
              <a:rPr dirty="0" smtClean="0" baseline="42483" sz="1275" spc="37">
                <a:latin typeface="Times New Roman"/>
                <a:cs typeface="Times New Roman"/>
              </a:rPr>
              <a:t>n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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Symbol"/>
                <a:cs typeface="Symbol"/>
              </a:rPr>
              <a:t>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422" y="729243"/>
            <a:ext cx="3342004" cy="312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2000" spc="-254">
                <a:latin typeface="Symbol"/>
                <a:cs typeface="Symbol"/>
              </a:rPr>
              <a:t></a:t>
            </a:r>
            <a:r>
              <a:rPr dirty="0" smtClean="0" sz="1450" spc="35">
                <a:latin typeface="Times New Roman"/>
                <a:cs typeface="Times New Roman"/>
              </a:rPr>
              <a:t>r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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254">
                <a:latin typeface="Symbol"/>
                <a:cs typeface="Symbol"/>
              </a:rPr>
              <a:t></a:t>
            </a:r>
            <a:r>
              <a:rPr dirty="0" smtClean="0" baseline="52287" sz="1275" spc="37">
                <a:latin typeface="Times New Roman"/>
                <a:cs typeface="Times New Roman"/>
              </a:rPr>
              <a:t>n</a:t>
            </a:r>
            <a:r>
              <a:rPr dirty="0" smtClean="0" baseline="52287" sz="1275" spc="37">
                <a:latin typeface="Times New Roman"/>
                <a:cs typeface="Times New Roman"/>
              </a:rPr>
              <a:t>  </a:t>
            </a:r>
            <a:r>
              <a:rPr dirty="0" smtClean="0" baseline="52287" sz="1275" spc="-9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Times New Roman"/>
                <a:cs typeface="Times New Roman"/>
              </a:rPr>
              <a:t>r</a:t>
            </a:r>
            <a:r>
              <a:rPr dirty="0" smtClean="0" baseline="42483" sz="1275" spc="37">
                <a:latin typeface="Times New Roman"/>
                <a:cs typeface="Times New Roman"/>
              </a:rPr>
              <a:t>n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52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60">
                <a:latin typeface="Symbol"/>
                <a:cs typeface="Symbol"/>
              </a:rPr>
              <a:t>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Symbol"/>
                <a:cs typeface="Symbol"/>
              </a:rPr>
              <a:t>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53966" y="818895"/>
            <a:ext cx="15500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eM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ivre's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972" y="1504695"/>
            <a:ext cx="82613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0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If 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z</a:t>
            </a:r>
            <a:endParaRPr baseline="3831" sz="217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6918" y="1377494"/>
            <a:ext cx="5491480" cy="379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420"/>
              </a:lnSpc>
              <a:tabLst>
                <a:tab pos="2647315" algn="l"/>
              </a:tabLst>
            </a:pP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2350" spc="-415">
                <a:latin typeface="Symbol"/>
                <a:cs typeface="Symbol"/>
              </a:rPr>
              <a:t>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25">
                <a:latin typeface="Times New Roman"/>
                <a:cs typeface="Times New Roman"/>
              </a:rPr>
              <a:t>s</a:t>
            </a:r>
            <a:r>
              <a:rPr dirty="0" smtClean="0" sz="1450" spc="15">
                <a:latin typeface="Times New Roman"/>
                <a:cs typeface="Times New Roman"/>
              </a:rPr>
              <a:t>12</a:t>
            </a:r>
            <a:r>
              <a:rPr dirty="0" smtClean="0" sz="1450" spc="50">
                <a:latin typeface="Times New Roman"/>
                <a:cs typeface="Times New Roman"/>
              </a:rPr>
              <a:t>5</a:t>
            </a:r>
            <a:r>
              <a:rPr dirty="0" smtClean="0" baseline="42483" sz="1275" spc="37">
                <a:latin typeface="Times New Roman"/>
                <a:cs typeface="Times New Roman"/>
              </a:rPr>
              <a:t>o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45">
                <a:latin typeface="Times New Roman"/>
                <a:cs typeface="Times New Roman"/>
              </a:rPr>
              <a:t>n</a:t>
            </a:r>
            <a:r>
              <a:rPr dirty="0" smtClean="0" sz="1450" spc="15">
                <a:latin typeface="Times New Roman"/>
                <a:cs typeface="Times New Roman"/>
              </a:rPr>
              <a:t>12</a:t>
            </a:r>
            <a:r>
              <a:rPr dirty="0" smtClean="0" sz="1450" spc="45">
                <a:latin typeface="Times New Roman"/>
                <a:cs typeface="Times New Roman"/>
              </a:rPr>
              <a:t>5</a:t>
            </a:r>
            <a:r>
              <a:rPr dirty="0" smtClean="0" baseline="42483" sz="1275" spc="37">
                <a:latin typeface="Times New Roman"/>
                <a:cs typeface="Times New Roman"/>
              </a:rPr>
              <a:t>o</a:t>
            </a:r>
            <a:r>
              <a:rPr dirty="0" smtClean="0" baseline="42483" sz="1275" spc="7">
                <a:latin typeface="Times New Roman"/>
                <a:cs typeface="Times New Roman"/>
              </a:rPr>
              <a:t> </a:t>
            </a:r>
            <a:r>
              <a:rPr dirty="0" smtClean="0" sz="2350" spc="-275">
                <a:latin typeface="Symbol"/>
                <a:cs typeface="Symbol"/>
              </a:rPr>
              <a:t></a:t>
            </a:r>
            <a:r>
              <a:rPr dirty="0" smtClean="0" sz="2350" spc="-110">
                <a:latin typeface="Times New Roman"/>
                <a:cs typeface="Times New Roman"/>
              </a:rPr>
              <a:t> </a:t>
            </a:r>
            <a:r>
              <a:rPr dirty="0" smtClean="0" baseline="-3968" sz="2100" spc="0" b="1">
                <a:latin typeface="Times New Roman"/>
                <a:cs typeface="Times New Roman"/>
              </a:rPr>
              <a:t>and </a:t>
            </a:r>
            <a:r>
              <a:rPr dirty="0" smtClean="0" baseline="-3968" sz="2100" spc="-82" b="1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70">
                <a:latin typeface="Times New Roman"/>
                <a:cs typeface="Times New Roman"/>
              </a:rPr>
              <a:t>3</a:t>
            </a:r>
            <a:r>
              <a:rPr dirty="0" smtClean="0" sz="2350" spc="-415">
                <a:latin typeface="Symbol"/>
                <a:cs typeface="Symbol"/>
              </a:rPr>
              <a:t>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7</a:t>
            </a:r>
            <a:r>
              <a:rPr dirty="0" smtClean="0" sz="1450" spc="75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o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7</a:t>
            </a:r>
            <a:r>
              <a:rPr dirty="0" smtClean="0" sz="1450" spc="75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o</a:t>
            </a:r>
            <a:r>
              <a:rPr dirty="0" smtClean="0" baseline="42483" sz="1275" spc="7">
                <a:latin typeface="Times New Roman"/>
                <a:cs typeface="Times New Roman"/>
              </a:rPr>
              <a:t> </a:t>
            </a:r>
            <a:r>
              <a:rPr dirty="0" smtClean="0" sz="2350" spc="-265">
                <a:latin typeface="Symbol"/>
                <a:cs typeface="Symbol"/>
              </a:rPr>
              <a:t></a:t>
            </a:r>
            <a:r>
              <a:rPr dirty="0" smtClean="0" baseline="-3968" sz="2100" spc="0" b="1">
                <a:latin typeface="Times New Roman"/>
                <a:cs typeface="Times New Roman"/>
              </a:rPr>
              <a:t>,</a:t>
            </a:r>
            <a:r>
              <a:rPr dirty="0" smtClean="0" baseline="-3968" sz="2100" spc="97" b="1">
                <a:latin typeface="Times New Roman"/>
                <a:cs typeface="Times New Roman"/>
              </a:rPr>
              <a:t> </a:t>
            </a:r>
            <a:r>
              <a:rPr dirty="0" smtClean="0" baseline="-3968" sz="2100" spc="0" b="1">
                <a:latin typeface="Times New Roman"/>
                <a:cs typeface="Times New Roman"/>
              </a:rPr>
              <a:t>find</a:t>
            </a:r>
            <a:r>
              <a:rPr dirty="0" smtClean="0" baseline="-3968" sz="2100" spc="82" b="1">
                <a:latin typeface="Times New Roman"/>
                <a:cs typeface="Times New Roman"/>
              </a:rPr>
              <a:t> </a:t>
            </a:r>
            <a:r>
              <a:rPr dirty="0" smtClean="0" baseline="-3968" sz="2100" spc="0" b="1">
                <a:latin typeface="Times New Roman"/>
                <a:cs typeface="Times New Roman"/>
              </a:rPr>
              <a:t>(</a:t>
            </a:r>
            <a:r>
              <a:rPr dirty="0" smtClean="0" baseline="-3968" sz="2100" spc="7" b="1">
                <a:latin typeface="Times New Roman"/>
                <a:cs typeface="Times New Roman"/>
              </a:rPr>
              <a:t>a</a:t>
            </a:r>
            <a:r>
              <a:rPr dirty="0" smtClean="0" baseline="-3968" sz="2100" spc="0" b="1">
                <a:latin typeface="Times New Roman"/>
                <a:cs typeface="Times New Roman"/>
              </a:rPr>
              <a:t>) </a:t>
            </a:r>
            <a:r>
              <a:rPr dirty="0" smtClean="0" baseline="-3968" sz="2100" spc="-75" b="1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endParaRPr sz="1450">
              <a:latin typeface="Times New Roman"/>
              <a:cs typeface="Times New Roman"/>
            </a:endParaRPr>
          </a:p>
          <a:p>
            <a:pPr marL="2520950">
              <a:lnSpc>
                <a:spcPts val="470"/>
              </a:lnSpc>
              <a:tabLst>
                <a:tab pos="5225415" algn="l"/>
                <a:tab pos="5421630" algn="l"/>
              </a:tabLst>
            </a:pPr>
            <a:r>
              <a:rPr dirty="0" smtClean="0" sz="850" spc="25">
                <a:latin typeface="Times New Roman"/>
                <a:cs typeface="Times New Roman"/>
              </a:rPr>
              <a:t>2</a:t>
            </a:r>
            <a:r>
              <a:rPr dirty="0" smtClean="0" sz="850" spc="25">
                <a:latin typeface="Times New Roman"/>
                <a:cs typeface="Times New Roman"/>
              </a:rPr>
              <a:t>	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9200" y="1614620"/>
            <a:ext cx="8382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74002" y="1511045"/>
            <a:ext cx="3136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0972" y="1759012"/>
            <a:ext cx="4079875" cy="678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52500"/>
              </a:lnSpc>
            </a:pPr>
            <a:r>
              <a:rPr dirty="0" smtClean="0" sz="1400" b="1">
                <a:latin typeface="Times New Roman"/>
                <a:cs typeface="Times New Roman"/>
              </a:rPr>
              <a:t>(b) </a:t>
            </a:r>
            <a:r>
              <a:rPr dirty="0" smtClean="0" sz="1400" spc="-120" b="1">
                <a:latin typeface="Times New Roman"/>
                <a:cs typeface="Times New Roman"/>
              </a:rPr>
              <a:t> </a:t>
            </a:r>
            <a:r>
              <a:rPr dirty="0" smtClean="0" baseline="3831" sz="2175" spc="30">
                <a:latin typeface="Times New Roman"/>
                <a:cs typeface="Times New Roman"/>
              </a:rPr>
              <a:t>z</a:t>
            </a:r>
            <a:r>
              <a:rPr dirty="0" smtClean="0" baseline="-16339" sz="1275" spc="30">
                <a:latin typeface="Times New Roman"/>
                <a:cs typeface="Times New Roman"/>
              </a:rPr>
              <a:t>1</a:t>
            </a:r>
            <a:r>
              <a:rPr dirty="0" smtClean="0" baseline="-16339" sz="1275" spc="30">
                <a:latin typeface="Times New Roman"/>
                <a:cs typeface="Times New Roman"/>
              </a:rPr>
              <a:t> </a:t>
            </a:r>
            <a:r>
              <a:rPr dirty="0" smtClean="0" baseline="-16339" sz="1275" spc="-157">
                <a:latin typeface="Times New Roman"/>
                <a:cs typeface="Times New Roman"/>
              </a:rPr>
              <a:t> </a:t>
            </a:r>
            <a:r>
              <a:rPr dirty="0" smtClean="0" baseline="3831" sz="2175" spc="30">
                <a:latin typeface="Times New Roman"/>
                <a:cs typeface="Times New Roman"/>
              </a:rPr>
              <a:t>/</a:t>
            </a:r>
            <a:r>
              <a:rPr dirty="0" smtClean="0" baseline="3831" sz="2175" spc="-150">
                <a:latin typeface="Times New Roman"/>
                <a:cs typeface="Times New Roman"/>
              </a:rPr>
              <a:t> </a:t>
            </a:r>
            <a:r>
              <a:rPr dirty="0" smtClean="0" baseline="3831" sz="2175" spc="179">
                <a:latin typeface="Times New Roman"/>
                <a:cs typeface="Times New Roman"/>
              </a:rPr>
              <a:t>z</a:t>
            </a:r>
            <a:r>
              <a:rPr dirty="0" smtClean="0" baseline="-16339" sz="1275" spc="30">
                <a:latin typeface="Times New Roman"/>
                <a:cs typeface="Times New Roman"/>
              </a:rPr>
              <a:t>2</a:t>
            </a:r>
            <a:r>
              <a:rPr dirty="0" smtClean="0" baseline="-16339" sz="1275" spc="30">
                <a:latin typeface="Times New Roman"/>
                <a:cs typeface="Times New Roman"/>
              </a:rPr>
              <a:t>  </a:t>
            </a:r>
            <a:r>
              <a:rPr dirty="0" smtClean="0" baseline="-16339" sz="1275" spc="-1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giving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ults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arte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ian co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rdinate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So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uti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367" y="2649431"/>
            <a:ext cx="237617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8425" marR="12700" indent="-86360">
              <a:lnSpc>
                <a:spcPct val="55800"/>
              </a:lnSpc>
              <a:tabLst>
                <a:tab pos="1572260" algn="l"/>
                <a:tab pos="1698625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0">
                <a:latin typeface="Times New Roman"/>
                <a:cs typeface="Times New Roman"/>
              </a:rPr>
              <a:t> 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Symbol"/>
                <a:cs typeface="Symbol"/>
              </a:rPr>
              <a:t></a:t>
            </a:r>
            <a:r>
              <a:rPr dirty="0" smtClean="0" sz="1450" spc="15">
                <a:latin typeface="Times New Roman"/>
                <a:cs typeface="Times New Roman"/>
              </a:rPr>
              <a:t>12</a:t>
            </a:r>
            <a:r>
              <a:rPr dirty="0" smtClean="0" sz="1450" spc="55">
                <a:latin typeface="Times New Roman"/>
                <a:cs typeface="Times New Roman"/>
              </a:rPr>
              <a:t>5</a:t>
            </a:r>
            <a:r>
              <a:rPr dirty="0" smtClean="0" baseline="42483" sz="1275" spc="44">
                <a:latin typeface="Times New Roman"/>
                <a:cs typeface="Times New Roman"/>
              </a:rPr>
              <a:t>o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0">
                <a:latin typeface="Times New Roman"/>
                <a:cs typeface="Times New Roman"/>
              </a:rPr>
              <a:t>		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Symbol"/>
                <a:cs typeface="Symbol"/>
              </a:rPr>
              <a:t></a:t>
            </a:r>
            <a:r>
              <a:rPr dirty="0" smtClean="0" sz="1450" spc="15">
                <a:latin typeface="Times New Roman"/>
                <a:cs typeface="Times New Roman"/>
              </a:rPr>
              <a:t>7</a:t>
            </a:r>
            <a:r>
              <a:rPr dirty="0" smtClean="0" sz="1450" spc="75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o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sz="850" spc="30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45079" y="2571750"/>
            <a:ext cx="15074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Co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7310" y="2821633"/>
            <a:ext cx="1766570" cy="379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(</a:t>
            </a:r>
            <a:r>
              <a:rPr dirty="0" smtClean="0" sz="1450" spc="95">
                <a:latin typeface="Times New Roman"/>
                <a:cs typeface="Times New Roman"/>
              </a:rPr>
              <a:t>a</a:t>
            </a:r>
            <a:r>
              <a:rPr dirty="0" smtClean="0" sz="1450" spc="35">
                <a:latin typeface="Times New Roman"/>
                <a:cs typeface="Times New Roman"/>
              </a:rPr>
              <a:t>)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142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135">
                <a:latin typeface="Times New Roman"/>
                <a:cs typeface="Times New Roman"/>
              </a:rPr>
              <a:t>2</a:t>
            </a:r>
            <a:r>
              <a:rPr dirty="0" smtClean="0" sz="1450" spc="155">
                <a:latin typeface="Symbol"/>
                <a:cs typeface="Symbol"/>
              </a:rPr>
              <a:t></a:t>
            </a:r>
            <a:r>
              <a:rPr dirty="0" smtClean="0" sz="1450" spc="16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Symbol"/>
                <a:cs typeface="Symbol"/>
              </a:rPr>
              <a:t></a:t>
            </a:r>
            <a:r>
              <a:rPr dirty="0" smtClean="0" sz="2350" spc="-55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125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2231" y="2737056"/>
            <a:ext cx="177800" cy="448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30">
                <a:latin typeface="Times New Roman"/>
                <a:cs typeface="Times New Roman"/>
              </a:rPr>
              <a:t>o</a:t>
            </a:r>
            <a:r>
              <a:rPr dirty="0" smtClean="0" sz="850" spc="5">
                <a:latin typeface="Times New Roman"/>
                <a:cs typeface="Times New Roman"/>
              </a:rPr>
              <a:t> </a:t>
            </a:r>
            <a:r>
              <a:rPr dirty="0" smtClean="0" baseline="-15366" sz="3525" spc="-405">
                <a:latin typeface="Symbol"/>
                <a:cs typeface="Symbol"/>
              </a:rPr>
              <a:t></a:t>
            </a:r>
            <a:endParaRPr baseline="-15366" sz="3525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04862" y="2927556"/>
            <a:ext cx="22288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61085" algn="l"/>
                <a:tab pos="2157095" algn="l"/>
              </a:tabLst>
            </a:pPr>
            <a:r>
              <a:rPr dirty="0" smtClean="0" sz="850" spc="30">
                <a:latin typeface="Times New Roman"/>
                <a:cs typeface="Times New Roman"/>
              </a:rPr>
              <a:t>o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o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o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82049" y="2927556"/>
            <a:ext cx="8445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30">
                <a:latin typeface="Times New Roman"/>
                <a:cs typeface="Times New Roman"/>
              </a:rPr>
              <a:t>o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99826" y="2935933"/>
            <a:ext cx="346582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30225" algn="l"/>
                <a:tab pos="1445260" algn="l"/>
              </a:tabLst>
            </a:pP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7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Symbol"/>
                <a:cs typeface="Symbol"/>
              </a:rPr>
              <a:t></a:t>
            </a:r>
            <a:r>
              <a:rPr dirty="0" smtClean="0" sz="1450" spc="15">
                <a:latin typeface="Times New Roman"/>
                <a:cs typeface="Times New Roman"/>
              </a:rPr>
              <a:t>19</a:t>
            </a:r>
            <a:r>
              <a:rPr dirty="0" smtClean="0" sz="1450" spc="55">
                <a:latin typeface="Times New Roman"/>
                <a:cs typeface="Times New Roman"/>
              </a:rPr>
              <a:t>7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125">
                <a:latin typeface="Times New Roman"/>
                <a:cs typeface="Times New Roman"/>
              </a:rPr>
              <a:t>s</a:t>
            </a:r>
            <a:r>
              <a:rPr dirty="0" smtClean="0" sz="1450" spc="15">
                <a:latin typeface="Times New Roman"/>
                <a:cs typeface="Times New Roman"/>
              </a:rPr>
              <a:t>19</a:t>
            </a:r>
            <a:r>
              <a:rPr dirty="0" smtClean="0" sz="1450" spc="55">
                <a:latin typeface="Times New Roman"/>
                <a:cs typeface="Times New Roman"/>
              </a:rPr>
              <a:t>7</a:t>
            </a:r>
            <a:r>
              <a:rPr dirty="0" smtClean="0" sz="1450" spc="55">
                <a:latin typeface="Times New Roman"/>
                <a:cs typeface="Times New Roman"/>
              </a:rPr>
              <a:t>  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j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0">
                <a:latin typeface="Times New Roman"/>
                <a:cs typeface="Times New Roman"/>
              </a:rPr>
              <a:t>n</a:t>
            </a:r>
            <a:r>
              <a:rPr dirty="0" smtClean="0" sz="1450" spc="15">
                <a:latin typeface="Times New Roman"/>
                <a:cs typeface="Times New Roman"/>
              </a:rPr>
              <a:t>197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425" y="3306253"/>
            <a:ext cx="2389505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142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1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34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426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j</a:t>
            </a:r>
            <a:r>
              <a:rPr dirty="0" smtClean="0" sz="1450" spc="20">
                <a:latin typeface="Times New Roman"/>
                <a:cs typeface="Times New Roman"/>
              </a:rPr>
              <a:t>10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5253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91382" y="3326510"/>
            <a:ext cx="18046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Carte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inates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7295" y="3576012"/>
            <a:ext cx="1841500" cy="379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Times New Roman"/>
                <a:cs typeface="Times New Roman"/>
              </a:rPr>
              <a:t>(</a:t>
            </a:r>
            <a:r>
              <a:rPr dirty="0" smtClean="0" sz="1450" spc="30">
                <a:latin typeface="Times New Roman"/>
                <a:cs typeface="Times New Roman"/>
              </a:rPr>
              <a:t>b</a:t>
            </a:r>
            <a:r>
              <a:rPr dirty="0" smtClean="0" sz="1450" spc="35">
                <a:latin typeface="Times New Roman"/>
                <a:cs typeface="Times New Roman"/>
              </a:rPr>
              <a:t>)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142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/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1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/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Symbol"/>
                <a:cs typeface="Symbol"/>
              </a:rPr>
              <a:t></a:t>
            </a:r>
            <a:r>
              <a:rPr dirty="0" smtClean="0" sz="2350" spc="-55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125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14166" y="3491436"/>
            <a:ext cx="177800" cy="448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30">
                <a:latin typeface="Times New Roman"/>
                <a:cs typeface="Times New Roman"/>
              </a:rPr>
              <a:t>o</a:t>
            </a:r>
            <a:r>
              <a:rPr dirty="0" smtClean="0" sz="850" spc="30">
                <a:latin typeface="Times New Roman"/>
                <a:cs typeface="Times New Roman"/>
              </a:rPr>
              <a:t> </a:t>
            </a:r>
            <a:r>
              <a:rPr dirty="0" smtClean="0" baseline="-15366" sz="3525" spc="-405">
                <a:latin typeface="Symbol"/>
                <a:cs typeface="Symbol"/>
              </a:rPr>
              <a:t></a:t>
            </a:r>
            <a:endParaRPr baseline="-15366" sz="3525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98561" y="3681936"/>
            <a:ext cx="187198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83285" algn="l"/>
                <a:tab pos="1800225" algn="l"/>
              </a:tabLst>
            </a:pPr>
            <a:r>
              <a:rPr dirty="0" smtClean="0" sz="850" spc="30">
                <a:latin typeface="Times New Roman"/>
                <a:cs typeface="Times New Roman"/>
              </a:rPr>
              <a:t>o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o</a:t>
            </a:r>
            <a:r>
              <a:rPr dirty="0" smtClean="0" sz="850" spc="30">
                <a:latin typeface="Times New Roman"/>
                <a:cs typeface="Times New Roman"/>
              </a:rPr>
              <a:t>	</a:t>
            </a:r>
            <a:r>
              <a:rPr dirty="0" smtClean="0" sz="850" spc="30">
                <a:latin typeface="Times New Roman"/>
                <a:cs typeface="Times New Roman"/>
              </a:rPr>
              <a:t>o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56786" y="3681936"/>
            <a:ext cx="8445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30">
                <a:latin typeface="Times New Roman"/>
                <a:cs typeface="Times New Roman"/>
              </a:rPr>
              <a:t>o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74651" y="3690312"/>
            <a:ext cx="29362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7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Symbol"/>
                <a:cs typeface="Symbol"/>
              </a:rPr>
              <a:t></a:t>
            </a:r>
            <a:r>
              <a:rPr dirty="0" smtClean="0" sz="1450" spc="15">
                <a:latin typeface="Times New Roman"/>
                <a:cs typeface="Times New Roman"/>
              </a:rPr>
              <a:t>5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  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5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j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53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0425" y="4059363"/>
            <a:ext cx="2207260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14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/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z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 </a:t>
            </a:r>
            <a:r>
              <a:rPr dirty="0" smtClean="0" baseline="-22875" sz="1275" spc="-157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407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1945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94430" y="4079366"/>
            <a:ext cx="18046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Carte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inates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0972" y="4441824"/>
            <a:ext cx="6774815" cy="252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spc="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Expre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-80" b="1">
                <a:latin typeface="Times New Roman"/>
                <a:cs typeface="Times New Roman"/>
              </a:rPr>
              <a:t> </a:t>
            </a:r>
            <a:r>
              <a:rPr dirty="0" smtClean="0" baseline="3831" sz="2175" spc="44">
                <a:latin typeface="Times New Roman"/>
                <a:cs typeface="Times New Roman"/>
              </a:rPr>
              <a:t>z</a:t>
            </a:r>
            <a:r>
              <a:rPr dirty="0" smtClean="0" baseline="-16339" sz="1275" spc="44">
                <a:latin typeface="Times New Roman"/>
                <a:cs typeface="Times New Roman"/>
              </a:rPr>
              <a:t>1</a:t>
            </a:r>
            <a:r>
              <a:rPr dirty="0" smtClean="0" baseline="-16339" sz="1275" spc="44">
                <a:latin typeface="Times New Roman"/>
                <a:cs typeface="Times New Roman"/>
              </a:rPr>
              <a:t> </a:t>
            </a:r>
            <a:r>
              <a:rPr dirty="0" smtClean="0" baseline="-16339" sz="1275" spc="60">
                <a:latin typeface="Times New Roman"/>
                <a:cs typeface="Times New Roman"/>
              </a:rPr>
              <a:t> </a:t>
            </a:r>
            <a:r>
              <a:rPr dirty="0" smtClean="0" baseline="3831" sz="2175" spc="104">
                <a:latin typeface="Symbol"/>
                <a:cs typeface="Symbol"/>
              </a:rPr>
              <a:t></a:t>
            </a:r>
            <a:r>
              <a:rPr dirty="0" smtClean="0" baseline="3831" sz="2175" spc="-22">
                <a:latin typeface="Times New Roman"/>
                <a:cs typeface="Times New Roman"/>
              </a:rPr>
              <a:t> </a:t>
            </a:r>
            <a:r>
              <a:rPr dirty="0" smtClean="0" baseline="3831" sz="2175" spc="97">
                <a:latin typeface="Times New Roman"/>
                <a:cs typeface="Times New Roman"/>
              </a:rPr>
              <a:t>2</a:t>
            </a:r>
            <a:r>
              <a:rPr dirty="0" smtClean="0" baseline="3831" sz="2175" spc="-165">
                <a:latin typeface="Times New Roman"/>
                <a:cs typeface="Times New Roman"/>
              </a:rPr>
              <a:t> </a:t>
            </a:r>
            <a:r>
              <a:rPr dirty="0" smtClean="0" baseline="3831" sz="2175" spc="104">
                <a:latin typeface="Symbol"/>
                <a:cs typeface="Symbol"/>
              </a:rPr>
              <a:t></a:t>
            </a:r>
            <a:r>
              <a:rPr dirty="0" smtClean="0" baseline="3831" sz="2175" spc="97">
                <a:latin typeface="Times New Roman"/>
                <a:cs typeface="Times New Roman"/>
              </a:rPr>
              <a:t> </a:t>
            </a:r>
            <a:r>
              <a:rPr dirty="0" smtClean="0" baseline="3831" sz="2175" spc="172">
                <a:latin typeface="Times New Roman"/>
                <a:cs typeface="Times New Roman"/>
              </a:rPr>
              <a:t>j</a:t>
            </a:r>
            <a:r>
              <a:rPr dirty="0" smtClean="0" baseline="3831" sz="2175" spc="97">
                <a:latin typeface="Times New Roman"/>
                <a:cs typeface="Times New Roman"/>
              </a:rPr>
              <a:t>3</a:t>
            </a:r>
            <a:r>
              <a:rPr dirty="0" smtClean="0" baseline="3831" sz="2175" spc="82">
                <a:latin typeface="Times New Roman"/>
                <a:cs typeface="Times New Roman"/>
              </a:rPr>
              <a:t> </a:t>
            </a:r>
            <a:r>
              <a:rPr dirty="0" smtClean="0" baseline="3831" sz="2175" spc="-37">
                <a:latin typeface="Times New Roman"/>
                <a:cs typeface="Times New Roman"/>
              </a:rPr>
              <a:t>a</a:t>
            </a:r>
            <a:r>
              <a:rPr dirty="0" smtClean="0" baseline="3831" sz="2175" spc="37">
                <a:latin typeface="Times New Roman"/>
                <a:cs typeface="Times New Roman"/>
              </a:rPr>
              <a:t>n</a:t>
            </a:r>
            <a:r>
              <a:rPr dirty="0" smtClean="0" baseline="3831" sz="2175" spc="97">
                <a:latin typeface="Times New Roman"/>
                <a:cs typeface="Times New Roman"/>
              </a:rPr>
              <a:t>d</a:t>
            </a:r>
            <a:r>
              <a:rPr dirty="0" smtClean="0" baseline="3831" sz="2175" spc="97">
                <a:latin typeface="Times New Roman"/>
                <a:cs typeface="Times New Roman"/>
              </a:rPr>
              <a:t> </a:t>
            </a:r>
            <a:r>
              <a:rPr dirty="0" smtClean="0" baseline="3831" sz="2175" spc="-240">
                <a:latin typeface="Times New Roman"/>
                <a:cs typeface="Times New Roman"/>
              </a:rPr>
              <a:t> </a:t>
            </a:r>
            <a:r>
              <a:rPr dirty="0" smtClean="0" baseline="3831" sz="2175" spc="195">
                <a:latin typeface="Times New Roman"/>
                <a:cs typeface="Times New Roman"/>
              </a:rPr>
              <a:t>z</a:t>
            </a:r>
            <a:r>
              <a:rPr dirty="0" smtClean="0" baseline="-16339" sz="1275" spc="44">
                <a:latin typeface="Times New Roman"/>
                <a:cs typeface="Times New Roman"/>
              </a:rPr>
              <a:t>2</a:t>
            </a:r>
            <a:r>
              <a:rPr dirty="0" smtClean="0" baseline="-16339" sz="1275" spc="44">
                <a:latin typeface="Times New Roman"/>
                <a:cs typeface="Times New Roman"/>
              </a:rPr>
              <a:t>  </a:t>
            </a:r>
            <a:r>
              <a:rPr dirty="0" smtClean="0" baseline="-16339" sz="1275" spc="-157">
                <a:latin typeface="Times New Roman"/>
                <a:cs typeface="Times New Roman"/>
              </a:rPr>
              <a:t> </a:t>
            </a:r>
            <a:r>
              <a:rPr dirty="0" smtClean="0" baseline="3831" sz="2175" spc="104">
                <a:latin typeface="Symbol"/>
                <a:cs typeface="Symbol"/>
              </a:rPr>
              <a:t></a:t>
            </a:r>
            <a:r>
              <a:rPr dirty="0" smtClean="0" baseline="3831" sz="2175" spc="-270">
                <a:latin typeface="Times New Roman"/>
                <a:cs typeface="Times New Roman"/>
              </a:rPr>
              <a:t> </a:t>
            </a:r>
            <a:r>
              <a:rPr dirty="0" smtClean="0" baseline="3831" sz="2175" spc="97">
                <a:latin typeface="Times New Roman"/>
                <a:cs typeface="Times New Roman"/>
              </a:rPr>
              <a:t>1</a:t>
            </a:r>
            <a:r>
              <a:rPr dirty="0" smtClean="0" baseline="3831" sz="2175" spc="-345">
                <a:latin typeface="Times New Roman"/>
                <a:cs typeface="Times New Roman"/>
              </a:rPr>
              <a:t> </a:t>
            </a:r>
            <a:r>
              <a:rPr dirty="0" smtClean="0" baseline="3831" sz="2175" spc="-15">
                <a:latin typeface="Symbol"/>
                <a:cs typeface="Symbol"/>
              </a:rPr>
              <a:t></a:t>
            </a:r>
            <a:r>
              <a:rPr dirty="0" smtClean="0" baseline="3831" sz="2175" spc="67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Times New Roman"/>
                <a:cs typeface="Times New Roman"/>
              </a:rPr>
              <a:t>j</a:t>
            </a:r>
            <a:r>
              <a:rPr dirty="0" smtClean="0" baseline="3831" sz="2175" spc="-352">
                <a:latin typeface="Times New Roman"/>
                <a:cs typeface="Times New Roman"/>
              </a:rPr>
              <a:t> </a:t>
            </a:r>
            <a:r>
              <a:rPr dirty="0" smtClean="0" baseline="3831" sz="2175" spc="97">
                <a:latin typeface="Times New Roman"/>
                <a:cs typeface="Times New Roman"/>
              </a:rPr>
              <a:t>2</a:t>
            </a:r>
            <a:r>
              <a:rPr dirty="0" smtClean="0" baseline="3831" sz="2175" spc="97">
                <a:latin typeface="Times New Roman"/>
                <a:cs typeface="Times New Roman"/>
              </a:rPr>
              <a:t> </a:t>
            </a:r>
            <a:r>
              <a:rPr dirty="0" smtClean="0" baseline="3831" sz="2175" spc="-16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polar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rm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apply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oivre</a:t>
            </a:r>
            <a:r>
              <a:rPr dirty="0" smtClean="0" sz="1400" spc="5" b="1">
                <a:latin typeface="Times New Roman"/>
                <a:cs typeface="Times New Roman"/>
              </a:rPr>
              <a:t>'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972" y="5003164"/>
            <a:ext cx="85534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to e</a:t>
            </a:r>
            <a:r>
              <a:rPr dirty="0" smtClean="0" sz="1400" spc="5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aluate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331148" y="5089481"/>
            <a:ext cx="672310" cy="0"/>
          </a:xfrm>
          <a:custGeom>
            <a:avLst/>
            <a:gdLst/>
            <a:ahLst/>
            <a:cxnLst/>
            <a:rect l="l" t="t" r="r" b="b"/>
            <a:pathLst>
              <a:path w="672310" h="0">
                <a:moveTo>
                  <a:pt x="0" y="0"/>
                </a:moveTo>
                <a:lnTo>
                  <a:pt x="672310" y="0"/>
                </a:lnTo>
              </a:path>
            </a:pathLst>
          </a:custGeom>
          <a:ln w="7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327759" y="4771117"/>
            <a:ext cx="65913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15">
                <a:latin typeface="Times New Roman"/>
                <a:cs typeface="Times New Roman"/>
              </a:rPr>
              <a:t>4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23195" y="5099138"/>
            <a:ext cx="47370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j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31238" y="4996814"/>
            <a:ext cx="488124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Expre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ult in the form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baseline="3831" sz="2175" spc="60">
                <a:latin typeface="Times New Roman"/>
                <a:cs typeface="Times New Roman"/>
              </a:rPr>
              <a:t>x</a:t>
            </a:r>
            <a:r>
              <a:rPr dirty="0" smtClean="0" baseline="3831" sz="2175" spc="-30">
                <a:latin typeface="Times New Roman"/>
                <a:cs typeface="Times New Roman"/>
              </a:rPr>
              <a:t> </a:t>
            </a:r>
            <a:r>
              <a:rPr dirty="0" smtClean="0" baseline="3831" sz="2175" spc="67">
                <a:latin typeface="Symbol"/>
                <a:cs typeface="Symbol"/>
              </a:rPr>
              <a:t></a:t>
            </a:r>
            <a:r>
              <a:rPr dirty="0" smtClean="0" baseline="3831" sz="2175" spc="120">
                <a:latin typeface="Times New Roman"/>
                <a:cs typeface="Times New Roman"/>
              </a:rPr>
              <a:t> </a:t>
            </a:r>
            <a:r>
              <a:rPr dirty="0" smtClean="0" baseline="3831" sz="2175" spc="30">
                <a:latin typeface="Times New Roman"/>
                <a:cs typeface="Times New Roman"/>
              </a:rPr>
              <a:t>j</a:t>
            </a:r>
            <a:r>
              <a:rPr dirty="0" smtClean="0" baseline="3831" sz="2175" spc="-262">
                <a:latin typeface="Times New Roman"/>
                <a:cs typeface="Times New Roman"/>
              </a:rPr>
              <a:t> </a:t>
            </a:r>
            <a:r>
              <a:rPr dirty="0" smtClean="0" baseline="3831" sz="2175" spc="60">
                <a:latin typeface="Times New Roman"/>
                <a:cs typeface="Times New Roman"/>
              </a:rPr>
              <a:t>y</a:t>
            </a:r>
            <a:r>
              <a:rPr dirty="0" smtClean="0" baseline="3831" sz="2175" spc="254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exp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nential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for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0972" y="5461888"/>
            <a:ext cx="6623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b="1" u="heavy">
                <a:latin typeface="Times New Roman"/>
                <a:cs typeface="Times New Roman"/>
              </a:rPr>
              <a:t>uti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76949" y="5980497"/>
            <a:ext cx="24487" cy="13927"/>
          </a:xfrm>
          <a:custGeom>
            <a:avLst/>
            <a:gdLst/>
            <a:ahLst/>
            <a:cxnLst/>
            <a:rect l="l" t="t" r="r" b="b"/>
            <a:pathLst>
              <a:path w="24487" h="13927">
                <a:moveTo>
                  <a:pt x="0" y="13927"/>
                </a:moveTo>
                <a:lnTo>
                  <a:pt x="24487" y="0"/>
                </a:lnTo>
              </a:path>
            </a:pathLst>
          </a:custGeom>
          <a:ln w="7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801436" y="5984646"/>
            <a:ext cx="35142" cy="73762"/>
          </a:xfrm>
          <a:custGeom>
            <a:avLst/>
            <a:gdLst/>
            <a:ahLst/>
            <a:cxnLst/>
            <a:rect l="l" t="t" r="r" b="b"/>
            <a:pathLst>
              <a:path w="35142" h="73762">
                <a:moveTo>
                  <a:pt x="0" y="0"/>
                </a:moveTo>
                <a:lnTo>
                  <a:pt x="35142" y="73762"/>
                </a:lnTo>
              </a:path>
            </a:pathLst>
          </a:custGeom>
          <a:ln w="156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840531" y="5843503"/>
            <a:ext cx="46603" cy="214906"/>
          </a:xfrm>
          <a:custGeom>
            <a:avLst/>
            <a:gdLst/>
            <a:ahLst/>
            <a:cxnLst/>
            <a:rect l="l" t="t" r="r" b="b"/>
            <a:pathLst>
              <a:path w="46603" h="214906">
                <a:moveTo>
                  <a:pt x="0" y="214906"/>
                </a:moveTo>
                <a:lnTo>
                  <a:pt x="46603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887135" y="5843503"/>
            <a:ext cx="558786" cy="0"/>
          </a:xfrm>
          <a:custGeom>
            <a:avLst/>
            <a:gdLst/>
            <a:ahLst/>
            <a:cxnLst/>
            <a:rect l="l" t="t" r="r" b="b"/>
            <a:pathLst>
              <a:path w="558786" h="0">
                <a:moveTo>
                  <a:pt x="0" y="0"/>
                </a:moveTo>
                <a:lnTo>
                  <a:pt x="558786" y="0"/>
                </a:lnTo>
              </a:path>
            </a:pathLst>
          </a:custGeom>
          <a:ln w="7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663906" y="5990283"/>
            <a:ext cx="24092" cy="13929"/>
          </a:xfrm>
          <a:custGeom>
            <a:avLst/>
            <a:gdLst/>
            <a:ahLst/>
            <a:cxnLst/>
            <a:rect l="l" t="t" r="r" b="b"/>
            <a:pathLst>
              <a:path w="24092" h="13929">
                <a:moveTo>
                  <a:pt x="0" y="13929"/>
                </a:moveTo>
                <a:lnTo>
                  <a:pt x="24092" y="0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687999" y="5994425"/>
            <a:ext cx="35142" cy="63983"/>
          </a:xfrm>
          <a:custGeom>
            <a:avLst/>
            <a:gdLst/>
            <a:ahLst/>
            <a:cxnLst/>
            <a:rect l="l" t="t" r="r" b="b"/>
            <a:pathLst>
              <a:path w="35142" h="63983">
                <a:moveTo>
                  <a:pt x="0" y="0"/>
                </a:moveTo>
                <a:lnTo>
                  <a:pt x="35142" y="63983"/>
                </a:lnTo>
              </a:path>
            </a:pathLst>
          </a:custGeom>
          <a:ln w="15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727093" y="5867582"/>
            <a:ext cx="46603" cy="190826"/>
          </a:xfrm>
          <a:custGeom>
            <a:avLst/>
            <a:gdLst/>
            <a:ahLst/>
            <a:cxnLst/>
            <a:rect l="l" t="t" r="r" b="b"/>
            <a:pathLst>
              <a:path w="46603" h="190826">
                <a:moveTo>
                  <a:pt x="0" y="190826"/>
                </a:moveTo>
                <a:lnTo>
                  <a:pt x="46603" y="0"/>
                </a:lnTo>
              </a:path>
            </a:pathLst>
          </a:custGeom>
          <a:ln w="78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773697" y="5867582"/>
            <a:ext cx="182447" cy="0"/>
          </a:xfrm>
          <a:custGeom>
            <a:avLst/>
            <a:gdLst/>
            <a:ahLst/>
            <a:cxnLst/>
            <a:rect l="l" t="t" r="r" b="b"/>
            <a:pathLst>
              <a:path w="182447" h="0">
                <a:moveTo>
                  <a:pt x="0" y="0"/>
                </a:moveTo>
                <a:lnTo>
                  <a:pt x="182447" y="0"/>
                </a:lnTo>
              </a:path>
            </a:pathLst>
          </a:custGeom>
          <a:ln w="7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721138" y="5997437"/>
            <a:ext cx="24029" cy="13549"/>
          </a:xfrm>
          <a:custGeom>
            <a:avLst/>
            <a:gdLst/>
            <a:ahLst/>
            <a:cxnLst/>
            <a:rect l="l" t="t" r="r" b="b"/>
            <a:pathLst>
              <a:path w="24029" h="13549">
                <a:moveTo>
                  <a:pt x="0" y="13549"/>
                </a:moveTo>
                <a:lnTo>
                  <a:pt x="24029" y="0"/>
                </a:lnTo>
              </a:path>
            </a:pathLst>
          </a:custGeom>
          <a:ln w="76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745167" y="6001201"/>
            <a:ext cx="35095" cy="93339"/>
          </a:xfrm>
          <a:custGeom>
            <a:avLst/>
            <a:gdLst/>
            <a:ahLst/>
            <a:cxnLst/>
            <a:rect l="l" t="t" r="r" b="b"/>
            <a:pathLst>
              <a:path w="35095" h="93339">
                <a:moveTo>
                  <a:pt x="0" y="0"/>
                </a:moveTo>
                <a:lnTo>
                  <a:pt x="35095" y="93339"/>
                </a:lnTo>
              </a:path>
            </a:pathLst>
          </a:custGeom>
          <a:ln w="15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784214" y="5829568"/>
            <a:ext cx="46635" cy="264972"/>
          </a:xfrm>
          <a:custGeom>
            <a:avLst/>
            <a:gdLst/>
            <a:ahLst/>
            <a:cxnLst/>
            <a:rect l="l" t="t" r="r" b="b"/>
            <a:pathLst>
              <a:path w="46635" h="264972">
                <a:moveTo>
                  <a:pt x="0" y="264972"/>
                </a:moveTo>
                <a:lnTo>
                  <a:pt x="46635" y="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830850" y="5829568"/>
            <a:ext cx="791378" cy="0"/>
          </a:xfrm>
          <a:custGeom>
            <a:avLst/>
            <a:gdLst/>
            <a:ahLst/>
            <a:cxnLst/>
            <a:rect l="l" t="t" r="r" b="b"/>
            <a:pathLst>
              <a:path w="791378" h="0">
                <a:moveTo>
                  <a:pt x="0" y="0"/>
                </a:moveTo>
                <a:lnTo>
                  <a:pt x="791378" y="0"/>
                </a:lnTo>
              </a:path>
            </a:pathLst>
          </a:custGeom>
          <a:ln w="7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840229" y="5990283"/>
            <a:ext cx="24029" cy="13929"/>
          </a:xfrm>
          <a:custGeom>
            <a:avLst/>
            <a:gdLst/>
            <a:ahLst/>
            <a:cxnLst/>
            <a:rect l="l" t="t" r="r" b="b"/>
            <a:pathLst>
              <a:path w="24029" h="13929">
                <a:moveTo>
                  <a:pt x="0" y="13929"/>
                </a:moveTo>
                <a:lnTo>
                  <a:pt x="24029" y="0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864258" y="5994425"/>
            <a:ext cx="35253" cy="63983"/>
          </a:xfrm>
          <a:custGeom>
            <a:avLst/>
            <a:gdLst/>
            <a:ahLst/>
            <a:cxnLst/>
            <a:rect l="l" t="t" r="r" b="b"/>
            <a:pathLst>
              <a:path w="35253" h="63983">
                <a:moveTo>
                  <a:pt x="0" y="0"/>
                </a:moveTo>
                <a:lnTo>
                  <a:pt x="35253" y="63983"/>
                </a:lnTo>
              </a:path>
            </a:pathLst>
          </a:custGeom>
          <a:ln w="156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903463" y="5867582"/>
            <a:ext cx="46477" cy="190826"/>
          </a:xfrm>
          <a:custGeom>
            <a:avLst/>
            <a:gdLst/>
            <a:ahLst/>
            <a:cxnLst/>
            <a:rect l="l" t="t" r="r" b="b"/>
            <a:pathLst>
              <a:path w="46477" h="190826">
                <a:moveTo>
                  <a:pt x="0" y="190826"/>
                </a:moveTo>
                <a:lnTo>
                  <a:pt x="46477" y="0"/>
                </a:lnTo>
              </a:path>
            </a:pathLst>
          </a:custGeom>
          <a:ln w="78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949940" y="5867582"/>
            <a:ext cx="105127" cy="0"/>
          </a:xfrm>
          <a:custGeom>
            <a:avLst/>
            <a:gdLst/>
            <a:ahLst/>
            <a:cxnLst/>
            <a:rect l="l" t="t" r="r" b="b"/>
            <a:pathLst>
              <a:path w="105127" h="0">
                <a:moveTo>
                  <a:pt x="0" y="0"/>
                </a:moveTo>
                <a:lnTo>
                  <a:pt x="105127" y="0"/>
                </a:lnTo>
              </a:path>
            </a:pathLst>
          </a:custGeom>
          <a:ln w="7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752302" y="5799844"/>
            <a:ext cx="231584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69340" algn="l"/>
                <a:tab pos="2203450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0">
                <a:latin typeface="Times New Roman"/>
                <a:cs typeface="Times New Roman"/>
              </a:rPr>
              <a:t>3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30">
                <a:latin typeface="Times New Roman"/>
                <a:cs typeface="Times New Roman"/>
              </a:rPr>
              <a:t> 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 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40435" y="5863344"/>
            <a:ext cx="11836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58470" algn="l"/>
              </a:tabLst>
            </a:pP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90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85058" y="5986591"/>
            <a:ext cx="2018664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947545" algn="l"/>
              </a:tabLst>
            </a:pPr>
            <a:r>
              <a:rPr dirty="0" smtClean="0" sz="850" spc="25">
                <a:latin typeface="Times New Roman"/>
                <a:cs typeface="Times New Roman"/>
              </a:rPr>
              <a:t>1</a:t>
            </a:r>
            <a:r>
              <a:rPr dirty="0" smtClean="0" sz="850" spc="25">
                <a:latin typeface="Times New Roman"/>
                <a:cs typeface="Times New Roman"/>
              </a:rPr>
              <a:t>	</a:t>
            </a:r>
            <a:r>
              <a:rPr dirty="0" smtClean="0" sz="850" spc="2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288470" y="6509887"/>
            <a:ext cx="114980" cy="0"/>
          </a:xfrm>
          <a:custGeom>
            <a:avLst/>
            <a:gdLst/>
            <a:ahLst/>
            <a:cxnLst/>
            <a:rect l="l" t="t" r="r" b="b"/>
            <a:pathLst>
              <a:path w="114980" h="0">
                <a:moveTo>
                  <a:pt x="0" y="0"/>
                </a:moveTo>
                <a:lnTo>
                  <a:pt x="11498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647362" y="6509887"/>
            <a:ext cx="259729" cy="0"/>
          </a:xfrm>
          <a:custGeom>
            <a:avLst/>
            <a:gdLst/>
            <a:ahLst/>
            <a:cxnLst/>
            <a:rect l="l" t="t" r="r" b="b"/>
            <a:pathLst>
              <a:path w="259729" h="0">
                <a:moveTo>
                  <a:pt x="0" y="0"/>
                </a:moveTo>
                <a:lnTo>
                  <a:pt x="25972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37290" y="6372983"/>
            <a:ext cx="4563745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83815" algn="l"/>
                <a:tab pos="3367404" algn="l"/>
              </a:tabLst>
            </a:pP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12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3</a:t>
            </a:r>
            <a:r>
              <a:rPr dirty="0" smtClean="0" baseline="36398" sz="2175" spc="-217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5</a:t>
            </a:r>
            <a:r>
              <a:rPr dirty="0" smtClean="0" sz="1450" spc="75">
                <a:latin typeface="Times New Roman"/>
                <a:cs typeface="Times New Roman"/>
              </a:rPr>
              <a:t>6</a:t>
            </a:r>
            <a:r>
              <a:rPr dirty="0" smtClean="0" baseline="42483" sz="1275" spc="22">
                <a:latin typeface="Times New Roman"/>
                <a:cs typeface="Times New Roman"/>
              </a:rPr>
              <a:t>o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309</a:t>
            </a:r>
            <a:r>
              <a:rPr dirty="0" smtClean="0" sz="1450" spc="40">
                <a:latin typeface="Times New Roman"/>
                <a:cs typeface="Times New Roman"/>
              </a:rPr>
              <a:t>9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4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44">
                <a:latin typeface="Times New Roman"/>
                <a:cs typeface="Times New Roman"/>
              </a:rPr>
              <a:t>	</a:t>
            </a:r>
            <a:r>
              <a:rPr dirty="0" smtClean="0" baseline="36398" sz="2175" spc="60">
                <a:latin typeface="Times New Roman"/>
                <a:cs typeface="Times New Roman"/>
              </a:rPr>
              <a:t>2</a:t>
            </a:r>
            <a:r>
              <a:rPr dirty="0" smtClean="0" baseline="36398" sz="2175" spc="-217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15">
                <a:latin typeface="Times New Roman"/>
                <a:cs typeface="Times New Roman"/>
              </a:rPr>
              <a:t>6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baseline="42483" sz="1275" spc="30">
                <a:latin typeface="Times New Roman"/>
                <a:cs typeface="Times New Roman"/>
              </a:rPr>
              <a:t>o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4349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77778" y="6542151"/>
            <a:ext cx="284099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71090" algn="l"/>
              </a:tabLst>
            </a:pPr>
            <a:r>
              <a:rPr dirty="0" smtClean="0" sz="1450" spc="30">
                <a:latin typeface="Symbol"/>
                <a:cs typeface="Symbol"/>
              </a:rPr>
              <a:t>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baseline="7662" sz="2175" spc="60">
                <a:latin typeface="Times New Roman"/>
                <a:cs typeface="Times New Roman"/>
              </a:rPr>
              <a:t>2</a:t>
            </a:r>
            <a:r>
              <a:rPr dirty="0" smtClean="0" baseline="7662" sz="2175" spc="-217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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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baseline="7662" sz="2175" spc="60">
                <a:latin typeface="Times New Roman"/>
                <a:cs typeface="Times New Roman"/>
              </a:rPr>
              <a:t>1</a:t>
            </a:r>
            <a:r>
              <a:rPr dirty="0" smtClean="0" baseline="7662" sz="2175" spc="60">
                <a:latin typeface="Times New Roman"/>
                <a:cs typeface="Times New Roman"/>
              </a:rPr>
              <a:t> </a:t>
            </a:r>
            <a:r>
              <a:rPr dirty="0" smtClean="0" baseline="7662" sz="2175" spc="127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32123" y="6496428"/>
            <a:ext cx="243332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62835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18118" y="6268982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536749" y="6255258"/>
            <a:ext cx="243840" cy="244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831" sz="2175" spc="44">
                <a:latin typeface="Symbol"/>
                <a:cs typeface="Symbol"/>
              </a:rPr>
              <a:t></a:t>
            </a:r>
            <a:r>
              <a:rPr dirty="0" smtClean="0" baseline="-3831" sz="2175" spc="-1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77778" y="6268982"/>
            <a:ext cx="33718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8920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18847" y="7043058"/>
            <a:ext cx="24094" cy="13745"/>
          </a:xfrm>
          <a:custGeom>
            <a:avLst/>
            <a:gdLst/>
            <a:ahLst/>
            <a:cxnLst/>
            <a:rect l="l" t="t" r="r" b="b"/>
            <a:pathLst>
              <a:path w="24094" h="13745">
                <a:moveTo>
                  <a:pt x="0" y="13745"/>
                </a:moveTo>
                <a:lnTo>
                  <a:pt x="24094" y="0"/>
                </a:lnTo>
              </a:path>
            </a:pathLst>
          </a:custGeom>
          <a:ln w="75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842942" y="7046773"/>
            <a:ext cx="35145" cy="63893"/>
          </a:xfrm>
          <a:custGeom>
            <a:avLst/>
            <a:gdLst/>
            <a:ahLst/>
            <a:cxnLst/>
            <a:rect l="l" t="t" r="r" b="b"/>
            <a:pathLst>
              <a:path w="35145" h="63893">
                <a:moveTo>
                  <a:pt x="0" y="0"/>
                </a:moveTo>
                <a:lnTo>
                  <a:pt x="35145" y="63893"/>
                </a:lnTo>
              </a:path>
            </a:pathLst>
          </a:custGeom>
          <a:ln w="15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882040" y="6920477"/>
            <a:ext cx="46608" cy="190189"/>
          </a:xfrm>
          <a:custGeom>
            <a:avLst/>
            <a:gdLst/>
            <a:ahLst/>
            <a:cxnLst/>
            <a:rect l="l" t="t" r="r" b="b"/>
            <a:pathLst>
              <a:path w="46608" h="190189">
                <a:moveTo>
                  <a:pt x="0" y="190189"/>
                </a:moveTo>
                <a:lnTo>
                  <a:pt x="46608" y="0"/>
                </a:lnTo>
              </a:path>
            </a:pathLst>
          </a:custGeom>
          <a:ln w="78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928648" y="6920477"/>
            <a:ext cx="182464" cy="0"/>
          </a:xfrm>
          <a:custGeom>
            <a:avLst/>
            <a:gdLst/>
            <a:ahLst/>
            <a:cxnLst/>
            <a:rect l="l" t="t" r="r" b="b"/>
            <a:pathLst>
              <a:path w="182464" h="0">
                <a:moveTo>
                  <a:pt x="0" y="0"/>
                </a:moveTo>
                <a:lnTo>
                  <a:pt x="182464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767836" y="7043058"/>
            <a:ext cx="24505" cy="13745"/>
          </a:xfrm>
          <a:custGeom>
            <a:avLst/>
            <a:gdLst/>
            <a:ahLst/>
            <a:cxnLst/>
            <a:rect l="l" t="t" r="r" b="b"/>
            <a:pathLst>
              <a:path w="24505" h="13745">
                <a:moveTo>
                  <a:pt x="0" y="13745"/>
                </a:moveTo>
                <a:lnTo>
                  <a:pt x="24505" y="0"/>
                </a:lnTo>
              </a:path>
            </a:pathLst>
          </a:custGeom>
          <a:ln w="75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792342" y="7046773"/>
            <a:ext cx="35256" cy="63893"/>
          </a:xfrm>
          <a:custGeom>
            <a:avLst/>
            <a:gdLst/>
            <a:ahLst/>
            <a:cxnLst/>
            <a:rect l="l" t="t" r="r" b="b"/>
            <a:pathLst>
              <a:path w="35256" h="63893">
                <a:moveTo>
                  <a:pt x="0" y="0"/>
                </a:moveTo>
                <a:lnTo>
                  <a:pt x="35256" y="63893"/>
                </a:lnTo>
              </a:path>
            </a:pathLst>
          </a:custGeom>
          <a:ln w="155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2831551" y="6920477"/>
            <a:ext cx="46481" cy="190189"/>
          </a:xfrm>
          <a:custGeom>
            <a:avLst/>
            <a:gdLst/>
            <a:ahLst/>
            <a:cxnLst/>
            <a:rect l="l" t="t" r="r" b="b"/>
            <a:pathLst>
              <a:path w="46481" h="190189">
                <a:moveTo>
                  <a:pt x="0" y="190189"/>
                </a:moveTo>
                <a:lnTo>
                  <a:pt x="46481" y="0"/>
                </a:lnTo>
              </a:path>
            </a:pathLst>
          </a:custGeom>
          <a:ln w="78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2878033" y="6920477"/>
            <a:ext cx="105137" cy="0"/>
          </a:xfrm>
          <a:custGeom>
            <a:avLst/>
            <a:gdLst/>
            <a:ahLst/>
            <a:cxnLst/>
            <a:rect l="l" t="t" r="r" b="b"/>
            <a:pathLst>
              <a:path w="105137" h="0">
                <a:moveTo>
                  <a:pt x="0" y="0"/>
                </a:moveTo>
                <a:lnTo>
                  <a:pt x="105137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440438" y="6915745"/>
            <a:ext cx="3590925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35"/>
              </a:lnSpc>
              <a:tabLst>
                <a:tab pos="479425" algn="l"/>
                <a:tab pos="2165350" algn="l"/>
                <a:tab pos="2443480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0">
                <a:latin typeface="Times New Roman"/>
                <a:cs typeface="Times New Roman"/>
              </a:rPr>
              <a:t> 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60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5">
                <a:latin typeface="Times New Roman"/>
                <a:cs typeface="Times New Roman"/>
              </a:rPr>
              <a:t>3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Symbol"/>
                <a:cs typeface="Symbol"/>
              </a:rPr>
              <a:t></a:t>
            </a:r>
            <a:r>
              <a:rPr dirty="0" smtClean="0" sz="1450" spc="15">
                <a:latin typeface="Times New Roman"/>
                <a:cs typeface="Times New Roman"/>
              </a:rPr>
              <a:t>5</a:t>
            </a:r>
            <a:r>
              <a:rPr dirty="0" smtClean="0" sz="1450" spc="75">
                <a:latin typeface="Times New Roman"/>
                <a:cs typeface="Times New Roman"/>
              </a:rPr>
              <a:t>6</a:t>
            </a:r>
            <a:r>
              <a:rPr dirty="0" smtClean="0" baseline="42483" sz="1275" spc="15">
                <a:latin typeface="Times New Roman"/>
                <a:cs typeface="Times New Roman"/>
              </a:rPr>
              <a:t>o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309</a:t>
            </a:r>
            <a:r>
              <a:rPr dirty="0" smtClean="0" sz="1450" spc="55">
                <a:latin typeface="Times New Roman"/>
                <a:cs typeface="Times New Roman"/>
              </a:rPr>
              <a:t>9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z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60">
                <a:latin typeface="Times New Roman"/>
                <a:cs typeface="Times New Roman"/>
              </a:rPr>
              <a:t>	</a:t>
            </a:r>
            <a:r>
              <a:rPr dirty="0" smtClean="0" sz="1450" spc="55">
                <a:latin typeface="Times New Roman"/>
                <a:cs typeface="Times New Roman"/>
              </a:rPr>
              <a:t>5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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6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baseline="42483" sz="1275" spc="22">
                <a:latin typeface="Times New Roman"/>
                <a:cs typeface="Times New Roman"/>
              </a:rPr>
              <a:t>o</a:t>
            </a:r>
            <a:r>
              <a:rPr dirty="0" smtClean="0" sz="1450" spc="0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4349</a:t>
            </a:r>
            <a:endParaRPr sz="1450">
              <a:latin typeface="Times New Roman"/>
              <a:cs typeface="Times New Roman"/>
            </a:endParaRPr>
          </a:p>
          <a:p>
            <a:pPr marL="98425">
              <a:lnSpc>
                <a:spcPts val="555"/>
              </a:lnSpc>
              <a:tabLst>
                <a:tab pos="2038985" algn="l"/>
              </a:tabLst>
            </a:pPr>
            <a:r>
              <a:rPr dirty="0" smtClean="0" sz="850" spc="25">
                <a:latin typeface="Times New Roman"/>
                <a:cs typeface="Times New Roman"/>
              </a:rPr>
              <a:t>1</a:t>
            </a:r>
            <a:r>
              <a:rPr dirty="0" smtClean="0" sz="850" spc="25">
                <a:latin typeface="Times New Roman"/>
                <a:cs typeface="Times New Roman"/>
              </a:rPr>
              <a:t>	</a:t>
            </a:r>
            <a:r>
              <a:rPr dirty="0" smtClean="0" sz="850" spc="2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267580" y="6935596"/>
            <a:ext cx="15068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Co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inates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55939" y="7608958"/>
            <a:ext cx="672605" cy="0"/>
          </a:xfrm>
          <a:custGeom>
            <a:avLst/>
            <a:gdLst/>
            <a:ahLst/>
            <a:cxnLst/>
            <a:rect l="l" t="t" r="r" b="b"/>
            <a:pathLst>
              <a:path w="672605" h="0">
                <a:moveTo>
                  <a:pt x="0" y="0"/>
                </a:moveTo>
                <a:lnTo>
                  <a:pt x="672605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342460" y="7608958"/>
            <a:ext cx="197310" cy="0"/>
          </a:xfrm>
          <a:custGeom>
            <a:avLst/>
            <a:gdLst/>
            <a:ahLst/>
            <a:cxnLst/>
            <a:rect l="l" t="t" r="r" b="b"/>
            <a:pathLst>
              <a:path w="197310" h="0">
                <a:moveTo>
                  <a:pt x="0" y="0"/>
                </a:moveTo>
                <a:lnTo>
                  <a:pt x="197310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753701" y="7608958"/>
            <a:ext cx="179122" cy="0"/>
          </a:xfrm>
          <a:custGeom>
            <a:avLst/>
            <a:gdLst/>
            <a:ahLst/>
            <a:cxnLst/>
            <a:rect l="l" t="t" r="r" b="b"/>
            <a:pathLst>
              <a:path w="179122" h="0">
                <a:moveTo>
                  <a:pt x="0" y="0"/>
                </a:moveTo>
                <a:lnTo>
                  <a:pt x="179122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145970" y="7481306"/>
            <a:ext cx="24060" cy="13752"/>
          </a:xfrm>
          <a:custGeom>
            <a:avLst/>
            <a:gdLst/>
            <a:ahLst/>
            <a:cxnLst/>
            <a:rect l="l" t="t" r="r" b="b"/>
            <a:pathLst>
              <a:path w="24060" h="13752">
                <a:moveTo>
                  <a:pt x="0" y="13752"/>
                </a:moveTo>
                <a:lnTo>
                  <a:pt x="24060" y="0"/>
                </a:lnTo>
              </a:path>
            </a:pathLst>
          </a:custGeom>
          <a:ln w="76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3170030" y="7485503"/>
            <a:ext cx="35298" cy="63833"/>
          </a:xfrm>
          <a:custGeom>
            <a:avLst/>
            <a:gdLst/>
            <a:ahLst/>
            <a:cxnLst/>
            <a:rect l="l" t="t" r="r" b="b"/>
            <a:pathLst>
              <a:path w="35298" h="63833">
                <a:moveTo>
                  <a:pt x="0" y="0"/>
                </a:moveTo>
                <a:lnTo>
                  <a:pt x="35298" y="63833"/>
                </a:lnTo>
              </a:path>
            </a:pathLst>
          </a:custGeom>
          <a:ln w="15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3209286" y="7358615"/>
            <a:ext cx="46537" cy="190721"/>
          </a:xfrm>
          <a:custGeom>
            <a:avLst/>
            <a:gdLst/>
            <a:ahLst/>
            <a:cxnLst/>
            <a:rect l="l" t="t" r="r" b="b"/>
            <a:pathLst>
              <a:path w="46537" h="190721">
                <a:moveTo>
                  <a:pt x="0" y="190721"/>
                </a:moveTo>
                <a:lnTo>
                  <a:pt x="46537" y="0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3255824" y="7358615"/>
            <a:ext cx="182351" cy="0"/>
          </a:xfrm>
          <a:custGeom>
            <a:avLst/>
            <a:gdLst/>
            <a:ahLst/>
            <a:cxnLst/>
            <a:rect l="l" t="t" r="r" b="b"/>
            <a:pathLst>
              <a:path w="182351" h="0">
                <a:moveTo>
                  <a:pt x="0" y="0"/>
                </a:moveTo>
                <a:lnTo>
                  <a:pt x="182351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3228598" y="7760307"/>
            <a:ext cx="24060" cy="13758"/>
          </a:xfrm>
          <a:custGeom>
            <a:avLst/>
            <a:gdLst/>
            <a:ahLst/>
            <a:cxnLst/>
            <a:rect l="l" t="t" r="r" b="b"/>
            <a:pathLst>
              <a:path w="24060" h="13758">
                <a:moveTo>
                  <a:pt x="0" y="13758"/>
                </a:moveTo>
                <a:lnTo>
                  <a:pt x="24060" y="0"/>
                </a:lnTo>
              </a:path>
            </a:pathLst>
          </a:custGeom>
          <a:ln w="76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3252658" y="7764129"/>
            <a:ext cx="35298" cy="63825"/>
          </a:xfrm>
          <a:custGeom>
            <a:avLst/>
            <a:gdLst/>
            <a:ahLst/>
            <a:cxnLst/>
            <a:rect l="l" t="t" r="r" b="b"/>
            <a:pathLst>
              <a:path w="35298" h="63825">
                <a:moveTo>
                  <a:pt x="0" y="0"/>
                </a:moveTo>
                <a:lnTo>
                  <a:pt x="35298" y="63825"/>
                </a:lnTo>
              </a:path>
            </a:pathLst>
          </a:custGeom>
          <a:ln w="15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291914" y="7637622"/>
            <a:ext cx="46537" cy="190332"/>
          </a:xfrm>
          <a:custGeom>
            <a:avLst/>
            <a:gdLst/>
            <a:ahLst/>
            <a:cxnLst/>
            <a:rect l="l" t="t" r="r" b="b"/>
            <a:pathLst>
              <a:path w="46537" h="190332">
                <a:moveTo>
                  <a:pt x="0" y="190332"/>
                </a:moveTo>
                <a:lnTo>
                  <a:pt x="46537" y="0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338452" y="7637622"/>
            <a:ext cx="104788" cy="0"/>
          </a:xfrm>
          <a:custGeom>
            <a:avLst/>
            <a:gdLst/>
            <a:ahLst/>
            <a:cxnLst/>
            <a:rect l="l" t="t" r="r" b="b"/>
            <a:pathLst>
              <a:path w="104788" h="0">
                <a:moveTo>
                  <a:pt x="0" y="0"/>
                </a:moveTo>
                <a:lnTo>
                  <a:pt x="104788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081545" y="7608958"/>
            <a:ext cx="504949" cy="0"/>
          </a:xfrm>
          <a:custGeom>
            <a:avLst/>
            <a:gdLst/>
            <a:ahLst/>
            <a:cxnLst/>
            <a:rect l="l" t="t" r="r" b="b"/>
            <a:pathLst>
              <a:path w="504949" h="0">
                <a:moveTo>
                  <a:pt x="0" y="0"/>
                </a:moveTo>
                <a:lnTo>
                  <a:pt x="504949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452731" y="7290606"/>
            <a:ext cx="1428115" cy="412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980"/>
              </a:lnSpc>
              <a:tabLst>
                <a:tab pos="902335" algn="l"/>
                <a:tab pos="1313180" algn="l"/>
              </a:tabLst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-140">
                <a:latin typeface="Times New Roman"/>
                <a:cs typeface="Times New Roman"/>
              </a:rPr>
              <a:t>r</a:t>
            </a:r>
            <a:endParaRPr sz="1450">
              <a:latin typeface="Times New Roman"/>
              <a:cs typeface="Times New Roman"/>
            </a:endParaRPr>
          </a:p>
          <a:p>
            <a:pPr marL="732155">
              <a:lnSpc>
                <a:spcPts val="625"/>
              </a:lnSpc>
              <a:tabLst>
                <a:tab pos="988694" algn="l"/>
              </a:tabLst>
            </a:pPr>
            <a:r>
              <a:rPr dirty="0" smtClean="0" baseline="-21072" sz="2175" spc="52">
                <a:latin typeface="Symbol"/>
                <a:cs typeface="Symbol"/>
              </a:rPr>
              <a:t></a:t>
            </a:r>
            <a:r>
              <a:rPr dirty="0" smtClean="0" baseline="-21072" sz="2175" spc="52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   </a:t>
            </a:r>
            <a:r>
              <a:rPr dirty="0" smtClean="0" sz="850" spc="-85">
                <a:latin typeface="Times New Roman"/>
                <a:cs typeface="Times New Roman"/>
              </a:rPr>
              <a:t> </a:t>
            </a:r>
            <a:r>
              <a:rPr dirty="0" smtClean="0" baseline="-21072" sz="2175" spc="52">
                <a:latin typeface="Symbol"/>
                <a:cs typeface="Symbol"/>
              </a:rPr>
              <a:t></a:t>
            </a:r>
            <a:r>
              <a:rPr dirty="0" smtClean="0" baseline="-21072" sz="2175" spc="52">
                <a:latin typeface="Times New Roman"/>
                <a:cs typeface="Times New Roman"/>
              </a:rPr>
              <a:t> </a:t>
            </a:r>
            <a:r>
              <a:rPr dirty="0" smtClean="0" baseline="-21072" sz="2175" spc="187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953729" y="7326152"/>
            <a:ext cx="4269105" cy="386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3040"/>
              </a:lnSpc>
            </a:pPr>
            <a:r>
              <a:rPr dirty="0" smtClean="0" sz="1450" spc="15">
                <a:latin typeface="Symbol"/>
                <a:cs typeface="Symbol"/>
              </a:rPr>
              <a:t>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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baseline="20299" sz="3900" spc="-547">
                <a:latin typeface="Symbol"/>
                <a:cs typeface="Symbol"/>
              </a:rPr>
              <a:t></a:t>
            </a:r>
            <a:r>
              <a:rPr dirty="0" smtClean="0" baseline="20299" sz="3900" spc="89">
                <a:latin typeface="Times New Roman"/>
                <a:cs typeface="Times New Roman"/>
              </a:rPr>
              <a:t> </a:t>
            </a:r>
            <a:r>
              <a:rPr dirty="0" smtClean="0" baseline="36398" sz="2175" spc="15">
                <a:latin typeface="Times New Roman"/>
                <a:cs typeface="Times New Roman"/>
              </a:rPr>
              <a:t>1</a:t>
            </a:r>
            <a:r>
              <a:rPr dirty="0" smtClean="0" baseline="36398" sz="2175" spc="209">
                <a:latin typeface="Times New Roman"/>
                <a:cs typeface="Times New Roman"/>
              </a:rPr>
              <a:t>3</a:t>
            </a:r>
            <a:r>
              <a:rPr dirty="0" smtClean="0" baseline="20299" sz="3900" spc="-547">
                <a:latin typeface="Symbol"/>
                <a:cs typeface="Symbol"/>
              </a:rPr>
              <a:t></a:t>
            </a:r>
            <a:r>
              <a:rPr dirty="0" smtClean="0" baseline="20299" sz="3900" spc="2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</a:t>
            </a:r>
            <a:r>
              <a:rPr dirty="0" smtClean="0" sz="1450" spc="10">
                <a:latin typeface="Times New Roman"/>
                <a:cs typeface="Times New Roman"/>
              </a:rPr>
              <a:t>28</a:t>
            </a:r>
            <a:r>
              <a:rPr dirty="0" smtClean="0" sz="1450" spc="55">
                <a:latin typeface="Times New Roman"/>
                <a:cs typeface="Times New Roman"/>
              </a:rPr>
              <a:t>8</a:t>
            </a:r>
            <a:r>
              <a:rPr dirty="0" smtClean="0" baseline="42483" sz="1275" spc="30">
                <a:latin typeface="Times New Roman"/>
                <a:cs typeface="Times New Roman"/>
              </a:rPr>
              <a:t>o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0">
                <a:latin typeface="Times New Roman"/>
                <a:cs typeface="Times New Roman"/>
              </a:rPr>
              <a:t>674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7</a:t>
            </a:r>
            <a:r>
              <a:rPr dirty="0" smtClean="0" sz="1450" spc="15">
                <a:latin typeface="Times New Roman"/>
                <a:cs typeface="Times New Roman"/>
              </a:rPr>
              <a:t>5</a:t>
            </a:r>
            <a:r>
              <a:rPr dirty="0" smtClean="0" sz="1450" spc="0">
                <a:latin typeface="Times New Roman"/>
                <a:cs typeface="Times New Roman"/>
              </a:rPr>
              <a:t>.</a:t>
            </a:r>
            <a:r>
              <a:rPr dirty="0" smtClean="0" sz="1450" spc="10">
                <a:latin typeface="Times New Roman"/>
                <a:cs typeface="Times New Roman"/>
              </a:rPr>
              <a:t>57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</a:t>
            </a:r>
            <a:r>
              <a:rPr dirty="0" smtClean="0" sz="1450" spc="10">
                <a:latin typeface="Times New Roman"/>
                <a:cs typeface="Times New Roman"/>
              </a:rPr>
              <a:t>28</a:t>
            </a:r>
            <a:r>
              <a:rPr dirty="0" smtClean="0" sz="1450" spc="55">
                <a:latin typeface="Times New Roman"/>
                <a:cs typeface="Times New Roman"/>
              </a:rPr>
              <a:t>8</a:t>
            </a:r>
            <a:r>
              <a:rPr dirty="0" smtClean="0" baseline="42483" sz="1275" spc="30">
                <a:latin typeface="Times New Roman"/>
                <a:cs typeface="Times New Roman"/>
              </a:rPr>
              <a:t>o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0">
                <a:latin typeface="Times New Roman"/>
                <a:cs typeface="Times New Roman"/>
              </a:rPr>
              <a:t>6745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331767" y="7633104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48817" y="7618580"/>
            <a:ext cx="13074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06450" algn="l"/>
                <a:tab pos="122872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r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488318" y="7293099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372838" y="7595414"/>
            <a:ext cx="43942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441277" y="7741791"/>
            <a:ext cx="463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3700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441277" y="7345072"/>
            <a:ext cx="4756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5130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4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030035" y="7332082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10425" y="7982156"/>
            <a:ext cx="2265045" cy="621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MT Extra"/>
                <a:cs typeface="MT Extra"/>
              </a:rPr>
              <a:t>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24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1997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MT Extra"/>
                <a:cs typeface="MT Extra"/>
              </a:rPr>
              <a:t>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r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i</a:t>
            </a:r>
            <a:r>
              <a:rPr dirty="0" smtClean="0" sz="1450" spc="65">
                <a:latin typeface="Times New Roman"/>
                <a:cs typeface="Times New Roman"/>
              </a:rPr>
              <a:t>n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Symbol"/>
                <a:cs typeface="Symbol"/>
              </a:rPr>
              <a:t>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71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33415" y="8996947"/>
            <a:ext cx="672190" cy="0"/>
          </a:xfrm>
          <a:custGeom>
            <a:avLst/>
            <a:gdLst/>
            <a:ahLst/>
            <a:cxnLst/>
            <a:rect l="l" t="t" r="r" b="b"/>
            <a:pathLst>
              <a:path w="672190" h="0">
                <a:moveTo>
                  <a:pt x="0" y="0"/>
                </a:moveTo>
                <a:lnTo>
                  <a:pt x="672190" y="0"/>
                </a:lnTo>
              </a:path>
            </a:pathLst>
          </a:custGeom>
          <a:ln w="76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630158" y="8678660"/>
            <a:ext cx="65976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4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349609" y="8859766"/>
            <a:ext cx="14046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24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199</a:t>
            </a:r>
            <a:r>
              <a:rPr dirty="0" smtClean="0" sz="1450" spc="35">
                <a:latin typeface="Times New Roman"/>
                <a:cs typeface="Times New Roman"/>
              </a:rPr>
              <a:t>7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j</a:t>
            </a:r>
            <a:r>
              <a:rPr dirty="0" smtClean="0" sz="1450" spc="15">
                <a:latin typeface="Times New Roman"/>
                <a:cs typeface="Times New Roman"/>
              </a:rPr>
              <a:t>7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35">
                <a:latin typeface="Times New Roman"/>
                <a:cs typeface="Times New Roman"/>
              </a:rPr>
              <a:t>6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26239" y="9006391"/>
            <a:ext cx="4749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10425" y="8859766"/>
            <a:ext cx="19367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159379" y="8911081"/>
            <a:ext cx="18046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Carte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inates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6193" y="9679572"/>
            <a:ext cx="672762" cy="0"/>
          </a:xfrm>
          <a:custGeom>
            <a:avLst/>
            <a:gdLst/>
            <a:ahLst/>
            <a:cxnLst/>
            <a:rect l="l" t="t" r="r" b="b"/>
            <a:pathLst>
              <a:path w="672762" h="0">
                <a:moveTo>
                  <a:pt x="0" y="0"/>
                </a:moveTo>
                <a:lnTo>
                  <a:pt x="672762" y="0"/>
                </a:lnTo>
              </a:path>
            </a:pathLst>
          </a:custGeom>
          <a:ln w="76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452547" y="9361285"/>
            <a:ext cx="60833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j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977969" y="9534200"/>
            <a:ext cx="55118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j</a:t>
            </a:r>
            <a:r>
              <a:rPr dirty="0" smtClean="0" sz="850" spc="70">
                <a:latin typeface="Times New Roman"/>
                <a:cs typeface="Times New Roman"/>
              </a:rPr>
              <a:t>28</a:t>
            </a:r>
            <a:r>
              <a:rPr dirty="0" smtClean="0" sz="850" spc="-114">
                <a:latin typeface="Times New Roman"/>
                <a:cs typeface="Times New Roman"/>
              </a:rPr>
              <a:t>8</a:t>
            </a:r>
            <a:r>
              <a:rPr dirty="0" smtClean="0" baseline="37037" sz="900" spc="-7">
                <a:latin typeface="Times New Roman"/>
                <a:cs typeface="Times New Roman"/>
              </a:rPr>
              <a:t>o</a:t>
            </a:r>
            <a:r>
              <a:rPr dirty="0" smtClean="0" sz="850" spc="5">
                <a:latin typeface="Times New Roman"/>
                <a:cs typeface="Times New Roman"/>
              </a:rPr>
              <a:t>.</a:t>
            </a:r>
            <a:r>
              <a:rPr dirty="0" smtClean="0" sz="850" spc="70">
                <a:latin typeface="Times New Roman"/>
                <a:cs typeface="Times New Roman"/>
              </a:rPr>
              <a:t>6745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030433" y="9402853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172544" y="9542391"/>
            <a:ext cx="8121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75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57</a:t>
            </a:r>
            <a:r>
              <a:rPr dirty="0" smtClean="0" sz="1450" spc="35">
                <a:latin typeface="Times New Roman"/>
                <a:cs typeface="Times New Roman"/>
              </a:rPr>
              <a:t>9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48992" y="9689016"/>
            <a:ext cx="4749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j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683891" y="9594088"/>
            <a:ext cx="15157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xpone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94334" y="574039"/>
            <a:ext cx="5372100" cy="685800"/>
          </a:xfrm>
          <a:custGeom>
            <a:avLst/>
            <a:gdLst/>
            <a:ahLst/>
            <a:cxnLst/>
            <a:rect l="l" t="t" r="r" b="b"/>
            <a:pathLst>
              <a:path w="5372100" h="685800">
                <a:moveTo>
                  <a:pt x="0" y="685800"/>
                </a:moveTo>
                <a:lnTo>
                  <a:pt x="5372100" y="685800"/>
                </a:lnTo>
                <a:lnTo>
                  <a:pt x="53721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4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3991"/>
            <a:ext cx="3023870" cy="585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The</a:t>
            </a:r>
            <a:r>
              <a:rPr dirty="0" smtClean="0" sz="1400" b="1" u="heavy">
                <a:latin typeface="Times New Roman"/>
                <a:cs typeface="Times New Roman"/>
              </a:rPr>
              <a:t> </a:t>
            </a:r>
            <a:r>
              <a:rPr dirty="0" smtClean="0" sz="1400" b="1" u="heavy">
                <a:latin typeface="Times New Roman"/>
                <a:cs typeface="Times New Roman"/>
              </a:rPr>
              <a:t>nth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ex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ber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baseline="3831" sz="2175" spc="195">
                <a:latin typeface="Times New Roman"/>
                <a:cs typeface="Times New Roman"/>
              </a:rPr>
              <a:t>z</a:t>
            </a:r>
            <a:r>
              <a:rPr dirty="0" smtClean="0" baseline="49019" sz="1275" spc="37">
                <a:latin typeface="Times New Roman"/>
                <a:cs typeface="Times New Roman"/>
              </a:rPr>
              <a:t>n</a:t>
            </a:r>
            <a:r>
              <a:rPr dirty="0" smtClean="0" baseline="49019" sz="1275" spc="37">
                <a:latin typeface="Times New Roman"/>
                <a:cs typeface="Times New Roman"/>
              </a:rPr>
              <a:t>  </a:t>
            </a:r>
            <a:r>
              <a:rPr dirty="0" smtClean="0" baseline="49019" sz="1275" spc="-89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-15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Times New Roman"/>
                <a:cs typeface="Times New Roman"/>
              </a:rPr>
              <a:t>r</a:t>
            </a:r>
            <a:r>
              <a:rPr dirty="0" smtClean="0" baseline="3831" sz="2175" spc="-195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e</a:t>
            </a:r>
            <a:r>
              <a:rPr dirty="0" smtClean="0" baseline="3831" sz="2175" spc="-345">
                <a:latin typeface="Times New Roman"/>
                <a:cs typeface="Times New Roman"/>
              </a:rPr>
              <a:t> </a:t>
            </a:r>
            <a:r>
              <a:rPr dirty="0" smtClean="0" baseline="49019" sz="1275" spc="75">
                <a:latin typeface="Times New Roman"/>
                <a:cs typeface="Times New Roman"/>
              </a:rPr>
              <a:t>j</a:t>
            </a:r>
            <a:r>
              <a:rPr dirty="0" smtClean="0" baseline="49019" sz="1275" spc="44">
                <a:latin typeface="Symbol"/>
                <a:cs typeface="Symbol"/>
              </a:rPr>
              <a:t></a:t>
            </a:r>
            <a:r>
              <a:rPr dirty="0" smtClean="0" baseline="49019" sz="1275" spc="44">
                <a:latin typeface="Times New Roman"/>
                <a:cs typeface="Times New Roman"/>
              </a:rPr>
              <a:t>  </a:t>
            </a:r>
            <a:r>
              <a:rPr dirty="0" smtClean="0" baseline="49019" sz="1275" spc="-165">
                <a:latin typeface="Times New Roman"/>
                <a:cs typeface="Times New Roman"/>
              </a:rPr>
              <a:t> </a:t>
            </a:r>
            <a:r>
              <a:rPr dirty="0" smtClean="0" baseline="3831" sz="2175" spc="89">
                <a:latin typeface="Symbol"/>
                <a:cs typeface="Symbol"/>
              </a:rPr>
              <a:t></a:t>
            </a:r>
            <a:r>
              <a:rPr dirty="0" smtClean="0" baseline="3831" sz="2175" spc="-15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Times New Roman"/>
                <a:cs typeface="Times New Roman"/>
              </a:rPr>
              <a:t>r</a:t>
            </a:r>
            <a:r>
              <a:rPr dirty="0" smtClean="0" baseline="3831" sz="2175" spc="-195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e</a:t>
            </a:r>
            <a:r>
              <a:rPr dirty="0" smtClean="0" baseline="3831" sz="2175" spc="-345">
                <a:latin typeface="Times New Roman"/>
                <a:cs typeface="Times New Roman"/>
              </a:rPr>
              <a:t> </a:t>
            </a:r>
            <a:r>
              <a:rPr dirty="0" smtClean="0" baseline="49019" sz="1275" spc="67">
                <a:latin typeface="Times New Roman"/>
                <a:cs typeface="Times New Roman"/>
              </a:rPr>
              <a:t>j</a:t>
            </a:r>
            <a:r>
              <a:rPr dirty="0" smtClean="0" baseline="37878" sz="1650" spc="-89">
                <a:latin typeface="Symbol"/>
                <a:cs typeface="Symbol"/>
              </a:rPr>
              <a:t></a:t>
            </a:r>
            <a:r>
              <a:rPr dirty="0" smtClean="0" baseline="49019" sz="1275" spc="30">
                <a:latin typeface="Symbol"/>
                <a:cs typeface="Symbol"/>
              </a:rPr>
              <a:t></a:t>
            </a:r>
            <a:r>
              <a:rPr dirty="0" smtClean="0" baseline="49019" sz="1275" spc="82">
                <a:latin typeface="Symbol"/>
                <a:cs typeface="Symbol"/>
              </a:rPr>
              <a:t>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-202">
                <a:latin typeface="Times New Roman"/>
                <a:cs typeface="Times New Roman"/>
              </a:rPr>
              <a:t> </a:t>
            </a:r>
            <a:r>
              <a:rPr dirty="0" smtClean="0" baseline="49019" sz="1275" spc="44">
                <a:latin typeface="Symbol"/>
                <a:cs typeface="Symbol"/>
              </a:rPr>
              <a:t></a:t>
            </a:r>
            <a:r>
              <a:rPr dirty="0" smtClean="0" baseline="49019" sz="1275" spc="-202">
                <a:latin typeface="Times New Roman"/>
                <a:cs typeface="Times New Roman"/>
              </a:rPr>
              <a:t> </a:t>
            </a:r>
            <a:r>
              <a:rPr dirty="0" smtClean="0" baseline="49019" sz="1275" spc="37">
                <a:latin typeface="Times New Roman"/>
                <a:cs typeface="Times New Roman"/>
              </a:rPr>
              <a:t>k</a:t>
            </a:r>
            <a:r>
              <a:rPr dirty="0" smtClean="0" baseline="49019" sz="1275" spc="-179">
                <a:latin typeface="Times New Roman"/>
                <a:cs typeface="Times New Roman"/>
              </a:rPr>
              <a:t> </a:t>
            </a:r>
            <a:r>
              <a:rPr dirty="0" smtClean="0" baseline="37878" sz="1650" spc="-104">
                <a:latin typeface="Symbol"/>
                <a:cs typeface="Symbol"/>
              </a:rPr>
              <a:t></a:t>
            </a:r>
            <a:r>
              <a:rPr dirty="0" smtClean="0" baseline="37878" sz="1650" spc="-89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inte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50890" y="1329021"/>
            <a:ext cx="358921" cy="0"/>
          </a:xfrm>
          <a:custGeom>
            <a:avLst/>
            <a:gdLst/>
            <a:ahLst/>
            <a:cxnLst/>
            <a:rect l="l" t="t" r="r" b="b"/>
            <a:pathLst>
              <a:path w="358921" h="0">
                <a:moveTo>
                  <a:pt x="0" y="0"/>
                </a:moveTo>
                <a:lnTo>
                  <a:pt x="358921" y="0"/>
                </a:lnTo>
              </a:path>
            </a:pathLst>
          </a:custGeom>
          <a:ln w="40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18199" y="1253661"/>
            <a:ext cx="549910" cy="353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994"/>
              </a:lnSpc>
            </a:pPr>
            <a:r>
              <a:rPr dirty="0" smtClean="0" sz="900" spc="20">
                <a:latin typeface="Symbol"/>
                <a:cs typeface="Symbol"/>
              </a:rPr>
              <a:t></a:t>
            </a:r>
            <a:endParaRPr sz="9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baseline="46296" sz="1350" spc="30">
                <a:latin typeface="Symbol"/>
                <a:cs typeface="Symbol"/>
              </a:rPr>
              <a:t></a:t>
            </a:r>
            <a:r>
              <a:rPr dirty="0" smtClean="0" baseline="46296" sz="135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9861" y="1177402"/>
            <a:ext cx="521334" cy="148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0">
                <a:latin typeface="Symbol"/>
                <a:cs typeface="Symbol"/>
              </a:rPr>
              <a:t></a:t>
            </a:r>
            <a:r>
              <a:rPr dirty="0" smtClean="0" sz="900" spc="-15">
                <a:latin typeface="Times New Roman"/>
                <a:cs typeface="Times New Roman"/>
              </a:rPr>
              <a:t> </a:t>
            </a:r>
            <a:r>
              <a:rPr dirty="0" smtClean="0" baseline="3086" sz="1350" spc="37">
                <a:latin typeface="Symbol"/>
                <a:cs typeface="Symbol"/>
              </a:rPr>
              <a:t></a:t>
            </a:r>
            <a:r>
              <a:rPr dirty="0" smtClean="0" baseline="3086" sz="1350" spc="82">
                <a:latin typeface="Symbol"/>
                <a:cs typeface="Symbol"/>
              </a:rPr>
              <a:t></a:t>
            </a:r>
            <a:r>
              <a:rPr dirty="0" smtClean="0" baseline="3086" sz="1350" spc="44">
                <a:latin typeface="Times New Roman"/>
                <a:cs typeface="Times New Roman"/>
              </a:rPr>
              <a:t>2</a:t>
            </a:r>
            <a:r>
              <a:rPr dirty="0" smtClean="0" baseline="3086" sz="1350" spc="-217">
                <a:latin typeface="Times New Roman"/>
                <a:cs typeface="Times New Roman"/>
              </a:rPr>
              <a:t> </a:t>
            </a:r>
            <a:r>
              <a:rPr dirty="0" smtClean="0" baseline="3086" sz="1350" spc="157">
                <a:latin typeface="Symbol"/>
                <a:cs typeface="Symbol"/>
              </a:rPr>
              <a:t></a:t>
            </a:r>
            <a:r>
              <a:rPr dirty="0" smtClean="0" baseline="3086" sz="1350" spc="44">
                <a:latin typeface="Times New Roman"/>
                <a:cs typeface="Times New Roman"/>
              </a:rPr>
              <a:t>k</a:t>
            </a:r>
            <a:r>
              <a:rPr dirty="0" smtClean="0" baseline="3086" sz="1350" spc="7">
                <a:latin typeface="Times New Roman"/>
                <a:cs typeface="Times New Roman"/>
              </a:rPr>
              <a:t> </a:t>
            </a:r>
            <a:r>
              <a:rPr dirty="0" smtClean="0" sz="900" spc="20">
                <a:latin typeface="Symbol"/>
                <a:cs typeface="Symbol"/>
              </a:rPr>
              <a:t></a:t>
            </a:r>
            <a:endParaRPr sz="9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0341" y="1253661"/>
            <a:ext cx="1032510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930"/>
              </a:lnSpc>
            </a:pPr>
            <a:r>
              <a:rPr dirty="0" smtClean="0" baseline="3086" sz="1350" spc="37">
                <a:latin typeface="Times New Roman"/>
                <a:cs typeface="Times New Roman"/>
              </a:rPr>
              <a:t>j</a:t>
            </a:r>
            <a:r>
              <a:rPr dirty="0" smtClean="0" sz="900" spc="20">
                <a:latin typeface="Symbol"/>
                <a:cs typeface="Symbol"/>
              </a:rPr>
              <a:t></a:t>
            </a:r>
            <a:endParaRPr sz="900">
              <a:latin typeface="Symbol"/>
              <a:cs typeface="Symbol"/>
            </a:endParaRPr>
          </a:p>
          <a:p>
            <a:pPr algn="r" marR="12700">
              <a:lnSpc>
                <a:spcPts val="1645"/>
              </a:lnSpc>
            </a:pPr>
            <a:r>
              <a:rPr dirty="0" smtClean="0" sz="1600" spc="40">
                <a:latin typeface="Symbol"/>
                <a:cs typeface="Symbol"/>
              </a:rPr>
              <a:t></a:t>
            </a:r>
            <a:r>
              <a:rPr dirty="0" smtClean="0" sz="1600" spc="-140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z</a:t>
            </a:r>
            <a:r>
              <a:rPr dirty="0" smtClean="0" sz="1600" spc="-3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Times New Roman"/>
                <a:cs typeface="Times New Roman"/>
              </a:rPr>
              <a:t>r</a:t>
            </a:r>
            <a:r>
              <a:rPr dirty="0" smtClean="0" baseline="43209" sz="1350" spc="67">
                <a:latin typeface="Times New Roman"/>
                <a:cs typeface="Times New Roman"/>
              </a:rPr>
              <a:t>1</a:t>
            </a:r>
            <a:r>
              <a:rPr dirty="0" smtClean="0" baseline="43209" sz="1350" spc="22">
                <a:latin typeface="Times New Roman"/>
                <a:cs typeface="Times New Roman"/>
              </a:rPr>
              <a:t>/</a:t>
            </a:r>
            <a:r>
              <a:rPr dirty="0" smtClean="0" baseline="43209" sz="1350" spc="-142">
                <a:latin typeface="Times New Roman"/>
                <a:cs typeface="Times New Roman"/>
              </a:rPr>
              <a:t> </a:t>
            </a:r>
            <a:r>
              <a:rPr dirty="0" smtClean="0" baseline="43209" sz="1350" spc="44">
                <a:latin typeface="Times New Roman"/>
                <a:cs typeface="Times New Roman"/>
              </a:rPr>
              <a:t>n</a:t>
            </a:r>
            <a:r>
              <a:rPr dirty="0" smtClean="0" baseline="43209" sz="1350" spc="44">
                <a:latin typeface="Times New Roman"/>
                <a:cs typeface="Times New Roman"/>
              </a:rPr>
              <a:t> </a:t>
            </a:r>
            <a:r>
              <a:rPr dirty="0" smtClean="0" baseline="43209" sz="1350" spc="-89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e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baseline="33950" sz="1350" spc="30">
                <a:latin typeface="Symbol"/>
                <a:cs typeface="Symbol"/>
              </a:rPr>
              <a:t></a:t>
            </a:r>
            <a:endParaRPr baseline="33950" sz="13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6652" y="1338959"/>
            <a:ext cx="8699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09854" y="1908226"/>
            <a:ext cx="77194" cy="0"/>
          </a:xfrm>
          <a:custGeom>
            <a:avLst/>
            <a:gdLst/>
            <a:ahLst/>
            <a:cxnLst/>
            <a:rect l="l" t="t" r="r" b="b"/>
            <a:pathLst>
              <a:path w="77194" h="0">
                <a:moveTo>
                  <a:pt x="0" y="0"/>
                </a:moveTo>
                <a:lnTo>
                  <a:pt x="77194" y="0"/>
                </a:lnTo>
              </a:path>
            </a:pathLst>
          </a:custGeom>
          <a:ln w="41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94838" y="2068049"/>
            <a:ext cx="133216" cy="0"/>
          </a:xfrm>
          <a:custGeom>
            <a:avLst/>
            <a:gdLst/>
            <a:ahLst/>
            <a:cxnLst/>
            <a:rect l="l" t="t" r="r" b="b"/>
            <a:pathLst>
              <a:path w="133216" h="0">
                <a:moveTo>
                  <a:pt x="0" y="0"/>
                </a:moveTo>
                <a:lnTo>
                  <a:pt x="133216" y="0"/>
                </a:lnTo>
              </a:path>
            </a:pathLst>
          </a:custGeom>
          <a:ln w="8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899833" y="2068049"/>
            <a:ext cx="133216" cy="0"/>
          </a:xfrm>
          <a:custGeom>
            <a:avLst/>
            <a:gdLst/>
            <a:ahLst/>
            <a:cxnLst/>
            <a:rect l="l" t="t" r="r" b="b"/>
            <a:pathLst>
              <a:path w="133216" h="0">
                <a:moveTo>
                  <a:pt x="0" y="0"/>
                </a:moveTo>
                <a:lnTo>
                  <a:pt x="133216" y="0"/>
                </a:lnTo>
              </a:path>
            </a:pathLst>
          </a:custGeom>
          <a:ln w="8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901066" y="1934808"/>
            <a:ext cx="250825" cy="4165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7480">
              <a:lnSpc>
                <a:spcPts val="1664"/>
              </a:lnSpc>
            </a:pPr>
            <a:r>
              <a:rPr dirty="0" smtClean="0" sz="1600" spc="15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ts val="1355"/>
              </a:lnSpc>
            </a:pPr>
            <a:r>
              <a:rPr dirty="0" smtClean="0" sz="1600" spc="20">
                <a:latin typeface="Times New Roman"/>
                <a:cs typeface="Times New Roman"/>
              </a:rPr>
              <a:t>n</a:t>
            </a:r>
            <a:r>
              <a:rPr dirty="0" smtClean="0" sz="1600" spc="-90">
                <a:latin typeface="Times New Roman"/>
                <a:cs typeface="Times New Roman"/>
              </a:rPr>
              <a:t> </a:t>
            </a:r>
            <a:r>
              <a:rPr dirty="0" smtClean="0" baseline="-6944" sz="2400" spc="22">
                <a:latin typeface="Symbol"/>
                <a:cs typeface="Symbol"/>
              </a:rPr>
              <a:t></a:t>
            </a:r>
            <a:endParaRPr baseline="-6944" sz="24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02766" y="1788658"/>
            <a:ext cx="249554" cy="267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5">
                <a:latin typeface="Symbol"/>
                <a:cs typeface="Symbol"/>
              </a:rPr>
              <a:t>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baseline="-3472" sz="2400" spc="22">
                <a:latin typeface="Symbol"/>
                <a:cs typeface="Symbol"/>
              </a:rPr>
              <a:t></a:t>
            </a:r>
            <a:endParaRPr baseline="-3472" sz="24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2593" y="1916173"/>
            <a:ext cx="3430904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932430" algn="l"/>
              </a:tabLst>
            </a:pPr>
            <a:r>
              <a:rPr dirty="0" smtClean="0" sz="1600" spc="20">
                <a:latin typeface="Times New Roman"/>
                <a:cs typeface="Times New Roman"/>
              </a:rPr>
              <a:t>k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0</a:t>
            </a:r>
            <a:r>
              <a:rPr dirty="0" smtClean="0" sz="1600" spc="6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Symbol"/>
                <a:cs typeface="Symbol"/>
              </a:rPr>
              <a:t></a:t>
            </a:r>
            <a:r>
              <a:rPr dirty="0" smtClean="0" sz="1600" spc="114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z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25">
                <a:latin typeface="Times New Roman"/>
                <a:cs typeface="Times New Roman"/>
              </a:rPr>
              <a:t> </a:t>
            </a:r>
            <a:r>
              <a:rPr dirty="0" smtClean="0" sz="1600" spc="30">
                <a:latin typeface="Times New Roman"/>
                <a:cs typeface="Times New Roman"/>
              </a:rPr>
              <a:t>r</a:t>
            </a:r>
            <a:r>
              <a:rPr dirty="0" smtClean="0" baseline="43209" sz="1350" spc="82">
                <a:latin typeface="Times New Roman"/>
                <a:cs typeface="Times New Roman"/>
              </a:rPr>
              <a:t>1</a:t>
            </a:r>
            <a:r>
              <a:rPr dirty="0" smtClean="0" baseline="43209" sz="1350" spc="22">
                <a:latin typeface="Times New Roman"/>
                <a:cs typeface="Times New Roman"/>
              </a:rPr>
              <a:t>/</a:t>
            </a:r>
            <a:r>
              <a:rPr dirty="0" smtClean="0" baseline="43209" sz="1350" spc="-127">
                <a:latin typeface="Times New Roman"/>
                <a:cs typeface="Times New Roman"/>
              </a:rPr>
              <a:t> </a:t>
            </a:r>
            <a:r>
              <a:rPr dirty="0" smtClean="0" baseline="43209" sz="1350" spc="37">
                <a:latin typeface="Times New Roman"/>
                <a:cs typeface="Times New Roman"/>
              </a:rPr>
              <a:t>n</a:t>
            </a:r>
            <a:r>
              <a:rPr dirty="0" smtClean="0" baseline="43209" sz="1350" spc="37">
                <a:latin typeface="Times New Roman"/>
                <a:cs typeface="Times New Roman"/>
              </a:rPr>
              <a:t> </a:t>
            </a:r>
            <a:r>
              <a:rPr dirty="0" smtClean="0" baseline="43209" sz="1350" spc="-52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e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baseline="37037" sz="1350" spc="30">
                <a:latin typeface="Symbol"/>
                <a:cs typeface="Symbol"/>
              </a:rPr>
              <a:t></a:t>
            </a:r>
            <a:r>
              <a:rPr dirty="0" smtClean="0" baseline="37037" sz="1350" spc="30">
                <a:latin typeface="Times New Roman"/>
                <a:cs typeface="Times New Roman"/>
              </a:rPr>
              <a:t> </a:t>
            </a:r>
            <a:r>
              <a:rPr dirty="0" smtClean="0" baseline="43209" sz="1350" spc="37">
                <a:latin typeface="Times New Roman"/>
                <a:cs typeface="Times New Roman"/>
              </a:rPr>
              <a:t>n</a:t>
            </a:r>
            <a:r>
              <a:rPr dirty="0" smtClean="0" baseline="43209" sz="1350" spc="7">
                <a:latin typeface="Times New Roman"/>
                <a:cs typeface="Times New Roman"/>
              </a:rPr>
              <a:t> </a:t>
            </a:r>
            <a:r>
              <a:rPr dirty="0" smtClean="0" baseline="37037" sz="1350" spc="30">
                <a:latin typeface="Symbol"/>
                <a:cs typeface="Symbol"/>
              </a:rPr>
              <a:t></a:t>
            </a:r>
            <a:r>
              <a:rPr dirty="0" smtClean="0" baseline="37037" sz="1350" spc="30">
                <a:latin typeface="Times New Roman"/>
                <a:cs typeface="Times New Roman"/>
              </a:rPr>
              <a:t>  </a:t>
            </a:r>
            <a:r>
              <a:rPr dirty="0" smtClean="0" baseline="37037" sz="1350" spc="-172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25">
                <a:latin typeface="Times New Roman"/>
                <a:cs typeface="Times New Roman"/>
              </a:rPr>
              <a:t> </a:t>
            </a:r>
            <a:r>
              <a:rPr dirty="0" smtClean="0" sz="1600" spc="30">
                <a:latin typeface="Times New Roman"/>
                <a:cs typeface="Times New Roman"/>
              </a:rPr>
              <a:t>r</a:t>
            </a:r>
            <a:r>
              <a:rPr dirty="0" smtClean="0" baseline="43209" sz="1350" spc="75">
                <a:latin typeface="Times New Roman"/>
                <a:cs typeface="Times New Roman"/>
              </a:rPr>
              <a:t>1</a:t>
            </a:r>
            <a:r>
              <a:rPr dirty="0" smtClean="0" baseline="43209" sz="1350" spc="22">
                <a:latin typeface="Times New Roman"/>
                <a:cs typeface="Times New Roman"/>
              </a:rPr>
              <a:t>/</a:t>
            </a:r>
            <a:r>
              <a:rPr dirty="0" smtClean="0" baseline="43209" sz="1350" spc="-127">
                <a:latin typeface="Times New Roman"/>
                <a:cs typeface="Times New Roman"/>
              </a:rPr>
              <a:t> </a:t>
            </a:r>
            <a:r>
              <a:rPr dirty="0" smtClean="0" baseline="43209" sz="1350" spc="37">
                <a:latin typeface="Times New Roman"/>
                <a:cs typeface="Times New Roman"/>
              </a:rPr>
              <a:t>n</a:t>
            </a:r>
            <a:r>
              <a:rPr dirty="0" smtClean="0" baseline="43209" sz="1350" spc="37">
                <a:latin typeface="Times New Roman"/>
                <a:cs typeface="Times New Roman"/>
              </a:rPr>
              <a:t> </a:t>
            </a:r>
            <a:r>
              <a:rPr dirty="0" smtClean="0" baseline="43209" sz="1350" spc="-89">
                <a:latin typeface="Times New Roman"/>
                <a:cs typeface="Times New Roman"/>
              </a:rPr>
              <a:t> </a:t>
            </a:r>
            <a:r>
              <a:rPr dirty="0" smtClean="0" baseline="-5208" sz="2400" spc="22">
                <a:latin typeface="Symbol"/>
                <a:cs typeface="Symbol"/>
              </a:rPr>
              <a:t></a:t>
            </a:r>
            <a:r>
              <a:rPr dirty="0" smtClean="0" baseline="-5208" sz="2400" spc="-382">
                <a:latin typeface="Times New Roman"/>
                <a:cs typeface="Times New Roman"/>
              </a:rPr>
              <a:t> </a:t>
            </a:r>
            <a:r>
              <a:rPr dirty="0" smtClean="0" sz="1600" spc="-45">
                <a:latin typeface="Times New Roman"/>
                <a:cs typeface="Times New Roman"/>
              </a:rPr>
              <a:t>c</a:t>
            </a:r>
            <a:r>
              <a:rPr dirty="0" smtClean="0" sz="1600" spc="0">
                <a:latin typeface="Times New Roman"/>
                <a:cs typeface="Times New Roman"/>
              </a:rPr>
              <a:t>o</a:t>
            </a:r>
            <a:r>
              <a:rPr dirty="0" smtClean="0" sz="1600" spc="15">
                <a:latin typeface="Times New Roman"/>
                <a:cs typeface="Times New Roman"/>
              </a:rPr>
              <a:t>s</a:t>
            </a:r>
            <a:r>
              <a:rPr dirty="0" smtClean="0" sz="1600" spc="15">
                <a:latin typeface="Times New Roman"/>
                <a:cs typeface="Times New Roman"/>
              </a:rPr>
              <a:t>	</a:t>
            </a: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70">
                <a:latin typeface="Times New Roman"/>
                <a:cs typeface="Times New Roman"/>
              </a:rPr>
              <a:t> </a:t>
            </a:r>
            <a:r>
              <a:rPr dirty="0" smtClean="0" sz="1600" spc="95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50">
                <a:latin typeface="Times New Roman"/>
                <a:cs typeface="Times New Roman"/>
              </a:rPr>
              <a:t>i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7221" y="2098761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77221" y="1803572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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97431" y="1788658"/>
            <a:ext cx="13525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5">
                <a:latin typeface="Symbol"/>
                <a:cs typeface="Symbol"/>
              </a:rPr>
              <a:t>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91889" y="1832849"/>
            <a:ext cx="276225" cy="148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086" sz="1350" spc="60">
                <a:latin typeface="Times New Roman"/>
                <a:cs typeface="Times New Roman"/>
              </a:rPr>
              <a:t>j</a:t>
            </a:r>
            <a:r>
              <a:rPr dirty="0" smtClean="0" sz="900" spc="20">
                <a:latin typeface="Symbol"/>
                <a:cs typeface="Symbol"/>
              </a:rPr>
              <a:t></a:t>
            </a:r>
            <a:r>
              <a:rPr dirty="0" smtClean="0" sz="900" spc="20">
                <a:latin typeface="Times New Roman"/>
                <a:cs typeface="Times New Roman"/>
              </a:rPr>
              <a:t>   </a:t>
            </a:r>
            <a:r>
              <a:rPr dirty="0" smtClean="0" sz="900" spc="40">
                <a:latin typeface="Times New Roman"/>
                <a:cs typeface="Times New Roman"/>
              </a:rPr>
              <a:t> </a:t>
            </a:r>
            <a:r>
              <a:rPr dirty="0" smtClean="0" sz="900" spc="20">
                <a:latin typeface="Symbol"/>
                <a:cs typeface="Symbol"/>
              </a:rPr>
              <a:t>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29237" y="1756674"/>
            <a:ext cx="238760" cy="148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0">
                <a:latin typeface="Symbol"/>
                <a:cs typeface="Symbol"/>
              </a:rPr>
              <a:t></a:t>
            </a:r>
            <a:r>
              <a:rPr dirty="0" smtClean="0" sz="900" spc="5">
                <a:latin typeface="Times New Roman"/>
                <a:cs typeface="Times New Roman"/>
              </a:rPr>
              <a:t> </a:t>
            </a:r>
            <a:r>
              <a:rPr dirty="0" smtClean="0" baseline="3086" sz="1350" spc="37">
                <a:latin typeface="Symbol"/>
                <a:cs typeface="Symbol"/>
              </a:rPr>
              <a:t></a:t>
            </a:r>
            <a:r>
              <a:rPr dirty="0" smtClean="0" baseline="3086" sz="1350" spc="-30">
                <a:latin typeface="Times New Roman"/>
                <a:cs typeface="Times New Roman"/>
              </a:rPr>
              <a:t> </a:t>
            </a:r>
            <a:r>
              <a:rPr dirty="0" smtClean="0" sz="900" spc="20">
                <a:latin typeface="Symbol"/>
                <a:cs typeface="Symbol"/>
              </a:rPr>
              <a:t>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96072" y="2074748"/>
            <a:ext cx="13081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90242" y="2056000"/>
            <a:ext cx="8699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35558" y="2799574"/>
            <a:ext cx="551397" cy="0"/>
          </a:xfrm>
          <a:custGeom>
            <a:avLst/>
            <a:gdLst/>
            <a:ahLst/>
            <a:cxnLst/>
            <a:rect l="l" t="t" r="r" b="b"/>
            <a:pathLst>
              <a:path w="551397" h="0">
                <a:moveTo>
                  <a:pt x="0" y="0"/>
                </a:moveTo>
                <a:lnTo>
                  <a:pt x="551397" y="0"/>
                </a:lnTo>
              </a:path>
            </a:pathLst>
          </a:custGeom>
          <a:ln w="8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447707" y="2799574"/>
            <a:ext cx="551567" cy="0"/>
          </a:xfrm>
          <a:custGeom>
            <a:avLst/>
            <a:gdLst/>
            <a:ahLst/>
            <a:cxnLst/>
            <a:rect l="l" t="t" r="r" b="b"/>
            <a:pathLst>
              <a:path w="551567" h="0">
                <a:moveTo>
                  <a:pt x="0" y="0"/>
                </a:moveTo>
                <a:lnTo>
                  <a:pt x="551567" y="0"/>
                </a:lnTo>
              </a:path>
            </a:pathLst>
          </a:custGeom>
          <a:ln w="8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012087" y="2666331"/>
            <a:ext cx="106045" cy="4165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45"/>
              </a:lnSpc>
            </a:pPr>
            <a:r>
              <a:rPr dirty="0" smtClean="0" sz="1600" spc="15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ts val="1465"/>
              </a:lnSpc>
            </a:pPr>
            <a:r>
              <a:rPr dirty="0" smtClean="0" sz="1600" spc="15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45722" y="2520184"/>
            <a:ext cx="672465" cy="267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5">
                <a:latin typeface="Symbol"/>
                <a:cs typeface="Symbol"/>
              </a:rPr>
              <a:t></a:t>
            </a:r>
            <a:r>
              <a:rPr dirty="0" smtClean="0" sz="1600" spc="-155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-22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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baseline="-3472" sz="2400" spc="22">
                <a:latin typeface="Symbol"/>
                <a:cs typeface="Symbol"/>
              </a:rPr>
              <a:t></a:t>
            </a:r>
            <a:endParaRPr baseline="-3472" sz="24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53234" y="2647696"/>
            <a:ext cx="962025" cy="4356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820"/>
              </a:lnSpc>
            </a:pPr>
            <a:r>
              <a:rPr dirty="0" smtClean="0" baseline="37037" sz="1350" spc="30">
                <a:latin typeface="Symbol"/>
                <a:cs typeface="Symbol"/>
              </a:rPr>
              <a:t></a:t>
            </a:r>
            <a:r>
              <a:rPr dirty="0" smtClean="0" baseline="37037" sz="1350" spc="30">
                <a:latin typeface="Times New Roman"/>
                <a:cs typeface="Times New Roman"/>
              </a:rPr>
              <a:t> </a:t>
            </a:r>
            <a:r>
              <a:rPr dirty="0" smtClean="0" baseline="37037" sz="1350" spc="12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Times New Roman"/>
                <a:cs typeface="Times New Roman"/>
              </a:rPr>
              <a:t>r</a:t>
            </a:r>
            <a:r>
              <a:rPr dirty="0" smtClean="0" baseline="43209" sz="1350" spc="67">
                <a:latin typeface="Times New Roman"/>
                <a:cs typeface="Times New Roman"/>
              </a:rPr>
              <a:t>1</a:t>
            </a:r>
            <a:r>
              <a:rPr dirty="0" smtClean="0" baseline="43209" sz="1350" spc="22">
                <a:latin typeface="Times New Roman"/>
                <a:cs typeface="Times New Roman"/>
              </a:rPr>
              <a:t>/</a:t>
            </a:r>
            <a:r>
              <a:rPr dirty="0" smtClean="0" baseline="43209" sz="1350" spc="-135">
                <a:latin typeface="Times New Roman"/>
                <a:cs typeface="Times New Roman"/>
              </a:rPr>
              <a:t> </a:t>
            </a:r>
            <a:r>
              <a:rPr dirty="0" smtClean="0" baseline="43209" sz="1350" spc="44">
                <a:latin typeface="Times New Roman"/>
                <a:cs typeface="Times New Roman"/>
              </a:rPr>
              <a:t>n</a:t>
            </a:r>
            <a:r>
              <a:rPr dirty="0" smtClean="0" baseline="43209" sz="1350" spc="44">
                <a:latin typeface="Times New Roman"/>
                <a:cs typeface="Times New Roman"/>
              </a:rPr>
              <a:t> </a:t>
            </a:r>
            <a:r>
              <a:rPr dirty="0" smtClean="0" baseline="43209" sz="1350" spc="-135">
                <a:latin typeface="Times New Roman"/>
                <a:cs typeface="Times New Roman"/>
              </a:rPr>
              <a:t> </a:t>
            </a:r>
            <a:r>
              <a:rPr dirty="0" smtClean="0" baseline="-5208" sz="2400" spc="22">
                <a:latin typeface="Symbol"/>
                <a:cs typeface="Symbol"/>
              </a:rPr>
              <a:t></a:t>
            </a:r>
            <a:r>
              <a:rPr dirty="0" smtClean="0" baseline="-5208" sz="2400" spc="-390">
                <a:latin typeface="Times New Roman"/>
                <a:cs typeface="Times New Roman"/>
              </a:rPr>
              <a:t> </a:t>
            </a:r>
            <a:r>
              <a:rPr dirty="0" smtClean="0" sz="1600" spc="-45">
                <a:latin typeface="Times New Roman"/>
                <a:cs typeface="Times New Roman"/>
              </a:rPr>
              <a:t>c</a:t>
            </a:r>
            <a:r>
              <a:rPr dirty="0" smtClean="0" sz="1600" spc="0">
                <a:latin typeface="Times New Roman"/>
                <a:cs typeface="Times New Roman"/>
              </a:rPr>
              <a:t>o</a:t>
            </a:r>
            <a:r>
              <a:rPr dirty="0" smtClean="0" sz="1600" spc="15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 marL="579755">
              <a:lnSpc>
                <a:spcPts val="1540"/>
              </a:lnSpc>
            </a:pPr>
            <a:r>
              <a:rPr dirty="0" smtClean="0" sz="1600" spc="15">
                <a:latin typeface="Symbol"/>
                <a:cs typeface="Symbol"/>
              </a:rPr>
              <a:t>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20789" y="2535097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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18816" y="2647696"/>
            <a:ext cx="505459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50">
                <a:latin typeface="Times New Roman"/>
                <a:cs typeface="Times New Roman"/>
              </a:rPr>
              <a:t>i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3743" y="2520184"/>
            <a:ext cx="56197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5">
                <a:latin typeface="Symbol"/>
                <a:cs typeface="Symbol"/>
              </a:rPr>
              <a:t></a:t>
            </a:r>
            <a:r>
              <a:rPr dirty="0" smtClean="0" sz="1600" spc="-16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-22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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79019" y="2560759"/>
            <a:ext cx="868680" cy="342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93750" algn="l"/>
              </a:tabLst>
            </a:pPr>
            <a:r>
              <a:rPr dirty="0" smtClean="0" baseline="-24305" sz="2400" spc="37">
                <a:latin typeface="Symbol"/>
                <a:cs typeface="Symbol"/>
              </a:rPr>
              <a:t></a:t>
            </a:r>
            <a:r>
              <a:rPr dirty="0" smtClean="0" baseline="-24305" sz="2400" spc="-75">
                <a:latin typeface="Times New Roman"/>
                <a:cs typeface="Times New Roman"/>
              </a:rPr>
              <a:t> </a:t>
            </a:r>
            <a:r>
              <a:rPr dirty="0" smtClean="0" baseline="-24305" sz="2400" spc="37">
                <a:latin typeface="Times New Roman"/>
                <a:cs typeface="Times New Roman"/>
              </a:rPr>
              <a:t>r</a:t>
            </a:r>
            <a:r>
              <a:rPr dirty="0" smtClean="0" baseline="3086" sz="1350" spc="67">
                <a:latin typeface="Times New Roman"/>
                <a:cs typeface="Times New Roman"/>
              </a:rPr>
              <a:t>1</a:t>
            </a:r>
            <a:r>
              <a:rPr dirty="0" smtClean="0" baseline="3086" sz="1350" spc="22">
                <a:latin typeface="Times New Roman"/>
                <a:cs typeface="Times New Roman"/>
              </a:rPr>
              <a:t>/</a:t>
            </a:r>
            <a:r>
              <a:rPr dirty="0" smtClean="0" baseline="3086" sz="1350" spc="-142">
                <a:latin typeface="Times New Roman"/>
                <a:cs typeface="Times New Roman"/>
              </a:rPr>
              <a:t> </a:t>
            </a:r>
            <a:r>
              <a:rPr dirty="0" smtClean="0" baseline="3086" sz="1350" spc="44">
                <a:latin typeface="Times New Roman"/>
                <a:cs typeface="Times New Roman"/>
              </a:rPr>
              <a:t>n</a:t>
            </a:r>
            <a:r>
              <a:rPr dirty="0" smtClean="0" baseline="3086" sz="1350" spc="44">
                <a:latin typeface="Times New Roman"/>
                <a:cs typeface="Times New Roman"/>
              </a:rPr>
              <a:t> </a:t>
            </a:r>
            <a:r>
              <a:rPr dirty="0" smtClean="0" baseline="3086" sz="1350" spc="-89">
                <a:latin typeface="Times New Roman"/>
                <a:cs typeface="Times New Roman"/>
              </a:rPr>
              <a:t> </a:t>
            </a:r>
            <a:r>
              <a:rPr dirty="0" smtClean="0" baseline="-24305" sz="2400" spc="30">
                <a:latin typeface="Times New Roman"/>
                <a:cs typeface="Times New Roman"/>
              </a:rPr>
              <a:t>e</a:t>
            </a:r>
            <a:r>
              <a:rPr dirty="0" smtClean="0" baseline="-24305" sz="2400" spc="30">
                <a:latin typeface="Times New Roman"/>
                <a:cs typeface="Times New Roman"/>
              </a:rPr>
              <a:t> </a:t>
            </a:r>
            <a:r>
              <a:rPr dirty="0" smtClean="0" baseline="-6172" sz="1350" spc="30">
                <a:latin typeface="Symbol"/>
                <a:cs typeface="Symbol"/>
              </a:rPr>
              <a:t></a:t>
            </a:r>
            <a:r>
              <a:rPr dirty="0" smtClean="0" baseline="-6172" sz="1350" spc="30">
                <a:latin typeface="Times New Roman"/>
                <a:cs typeface="Times New Roman"/>
              </a:rPr>
              <a:t>	</a:t>
            </a:r>
            <a:r>
              <a:rPr dirty="0" smtClean="0" sz="900" spc="3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2622" y="2647696"/>
            <a:ext cx="82423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0">
                <a:latin typeface="Times New Roman"/>
                <a:cs typeface="Times New Roman"/>
              </a:rPr>
              <a:t>k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1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Symbol"/>
                <a:cs typeface="Symbol"/>
              </a:rPr>
              <a:t>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z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82325" y="2564375"/>
            <a:ext cx="443865" cy="148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3540" algn="l"/>
              </a:tabLst>
            </a:pPr>
            <a:r>
              <a:rPr dirty="0" smtClean="0" sz="900" spc="20">
                <a:latin typeface="Symbol"/>
                <a:cs typeface="Symbol"/>
              </a:rPr>
              <a:t></a:t>
            </a:r>
            <a:r>
              <a:rPr dirty="0" smtClean="0" sz="900" spc="20">
                <a:latin typeface="Times New Roman"/>
                <a:cs typeface="Times New Roman"/>
              </a:rPr>
              <a:t>	</a:t>
            </a:r>
            <a:r>
              <a:rPr dirty="0" smtClean="0" sz="900" spc="20">
                <a:latin typeface="Symbol"/>
                <a:cs typeface="Symbol"/>
              </a:rPr>
              <a:t></a:t>
            </a:r>
            <a:endParaRPr sz="9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46642" y="2488200"/>
            <a:ext cx="479425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3950" sz="1350" spc="37">
                <a:latin typeface="Times New Roman"/>
                <a:cs typeface="Times New Roman"/>
              </a:rPr>
              <a:t>j</a:t>
            </a:r>
            <a:r>
              <a:rPr dirty="0" smtClean="0" sz="900" spc="20">
                <a:latin typeface="Symbol"/>
                <a:cs typeface="Symbol"/>
              </a:rPr>
              <a:t></a:t>
            </a:r>
            <a:r>
              <a:rPr dirty="0" smtClean="0" sz="900" spc="-15">
                <a:latin typeface="Times New Roman"/>
                <a:cs typeface="Times New Roman"/>
              </a:rPr>
              <a:t> </a:t>
            </a:r>
            <a:r>
              <a:rPr dirty="0" smtClean="0" baseline="3086" sz="1350" spc="44" u="sng">
                <a:latin typeface="Symbol"/>
                <a:cs typeface="Symbol"/>
              </a:rPr>
              <a:t></a:t>
            </a:r>
            <a:r>
              <a:rPr dirty="0" smtClean="0" baseline="3086" sz="1350" spc="82" u="sng">
                <a:latin typeface="Symbol"/>
                <a:cs typeface="Symbol"/>
              </a:rPr>
              <a:t></a:t>
            </a:r>
            <a:r>
              <a:rPr dirty="0" smtClean="0" baseline="3086" sz="1350" spc="44" u="sng">
                <a:latin typeface="Times New Roman"/>
                <a:cs typeface="Times New Roman"/>
              </a:rPr>
              <a:t>2</a:t>
            </a:r>
            <a:r>
              <a:rPr dirty="0" smtClean="0" baseline="3086" sz="1350" spc="-225" u="sng">
                <a:latin typeface="Times New Roman"/>
                <a:cs typeface="Times New Roman"/>
              </a:rPr>
              <a:t> </a:t>
            </a:r>
            <a:r>
              <a:rPr dirty="0" smtClean="0" baseline="3086" sz="1350" spc="44" u="sng">
                <a:latin typeface="Symbol"/>
                <a:cs typeface="Symbol"/>
              </a:rPr>
              <a:t></a:t>
            </a:r>
            <a:r>
              <a:rPr dirty="0" smtClean="0" baseline="3086" sz="1350" spc="-60">
                <a:latin typeface="Times New Roman"/>
                <a:cs typeface="Times New Roman"/>
              </a:rPr>
              <a:t> </a:t>
            </a:r>
            <a:r>
              <a:rPr dirty="0" smtClean="0" sz="900" spc="20">
                <a:latin typeface="Symbol"/>
                <a:cs typeface="Symbol"/>
              </a:rPr>
              <a:t></a:t>
            </a:r>
            <a:endParaRPr sz="9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57641" y="2805855"/>
            <a:ext cx="13081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45321" y="2805855"/>
            <a:ext cx="13081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51561" y="2787522"/>
            <a:ext cx="8699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64377" y="4755149"/>
            <a:ext cx="294005" cy="193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1300" algn="l"/>
              </a:tabLst>
            </a:pPr>
            <a:r>
              <a:rPr dirty="0" smtClean="0" sz="1200" spc="-95">
                <a:latin typeface="Symbol"/>
                <a:cs typeface="Symbol"/>
              </a:rPr>
              <a:t></a:t>
            </a:r>
            <a:r>
              <a:rPr dirty="0" smtClean="0" sz="1200" spc="-95">
                <a:latin typeface="Times New Roman"/>
                <a:cs typeface="Times New Roman"/>
              </a:rPr>
              <a:t>	</a:t>
            </a:r>
            <a:r>
              <a:rPr dirty="0" smtClean="0" sz="1200" spc="-95">
                <a:latin typeface="Symbol"/>
                <a:cs typeface="Symbol"/>
              </a:rPr>
              <a:t>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367503" y="4953998"/>
            <a:ext cx="547683" cy="0"/>
          </a:xfrm>
          <a:custGeom>
            <a:avLst/>
            <a:gdLst/>
            <a:ahLst/>
            <a:cxnLst/>
            <a:rect l="l" t="t" r="r" b="b"/>
            <a:pathLst>
              <a:path w="547683" h="0">
                <a:moveTo>
                  <a:pt x="0" y="0"/>
                </a:moveTo>
                <a:lnTo>
                  <a:pt x="547683" y="0"/>
                </a:lnTo>
              </a:path>
            </a:pathLst>
          </a:custGeom>
          <a:ln w="42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904900" y="4742116"/>
            <a:ext cx="1066800" cy="633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77520" marR="12700" indent="-465455">
              <a:lnSpc>
                <a:spcPct val="109000"/>
              </a:lnSpc>
            </a:pPr>
            <a:r>
              <a:rPr dirty="0" smtClean="0" sz="1600" spc="5" u="sng">
                <a:latin typeface="Symbol"/>
                <a:cs typeface="Symbol"/>
              </a:rPr>
              <a:t></a:t>
            </a:r>
            <a:r>
              <a:rPr dirty="0" smtClean="0" sz="1600" spc="-630" u="sng">
                <a:latin typeface="Symbol"/>
                <a:cs typeface="Symbol"/>
              </a:rPr>
              <a:t></a:t>
            </a:r>
            <a:r>
              <a:rPr dirty="0" smtClean="0" sz="1600" spc="5" u="sng">
                <a:latin typeface="Symbol"/>
                <a:cs typeface="Symbol"/>
              </a:rPr>
              <a:t></a:t>
            </a:r>
            <a:r>
              <a:rPr dirty="0" smtClean="0" sz="1600" spc="-575" u="sng">
                <a:latin typeface="Symbol"/>
                <a:cs typeface="Symbol"/>
              </a:rPr>
              <a:t></a:t>
            </a:r>
            <a:r>
              <a:rPr dirty="0" smtClean="0" sz="1600" spc="5" u="sng">
                <a:latin typeface="Times New Roman"/>
                <a:cs typeface="Times New Roman"/>
              </a:rPr>
              <a:t>2</a:t>
            </a:r>
            <a:r>
              <a:rPr dirty="0" smtClean="0" sz="1600" spc="-240" u="sng">
                <a:latin typeface="Times New Roman"/>
                <a:cs typeface="Times New Roman"/>
              </a:rPr>
              <a:t> </a:t>
            </a:r>
            <a:r>
              <a:rPr dirty="0" smtClean="0" sz="2100" spc="-204" u="sng">
                <a:latin typeface="Symbol"/>
                <a:cs typeface="Symbol"/>
              </a:rPr>
              <a:t></a:t>
            </a:r>
            <a:r>
              <a:rPr dirty="0" smtClean="0" sz="1600" spc="5" u="sng">
                <a:latin typeface="Times New Roman"/>
                <a:cs typeface="Times New Roman"/>
              </a:rPr>
              <a:t>n</a:t>
            </a:r>
            <a:r>
              <a:rPr dirty="0" smtClean="0" sz="1600" spc="-60" u="sng">
                <a:latin typeface="Times New Roman"/>
                <a:cs typeface="Times New Roman"/>
              </a:rPr>
              <a:t> </a:t>
            </a:r>
            <a:r>
              <a:rPr dirty="0" smtClean="0" sz="1600" spc="40" u="sng">
                <a:latin typeface="Symbol"/>
                <a:cs typeface="Symbol"/>
              </a:rPr>
              <a:t></a:t>
            </a:r>
            <a:r>
              <a:rPr dirty="0" smtClean="0" sz="1600" spc="-80" u="sng">
                <a:latin typeface="Times New Roman"/>
                <a:cs typeface="Times New Roman"/>
              </a:rPr>
              <a:t>1</a:t>
            </a:r>
            <a:r>
              <a:rPr dirty="0" smtClean="0" sz="2100" spc="-80" u="sng">
                <a:latin typeface="Symbol"/>
                <a:cs typeface="Symbol"/>
              </a:rPr>
              <a:t></a:t>
            </a:r>
            <a:r>
              <a:rPr dirty="0" smtClean="0" sz="1600" spc="5" u="sng">
                <a:latin typeface="Symbol"/>
                <a:cs typeface="Symbol"/>
              </a:rPr>
              <a:t>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25139" y="4770920"/>
            <a:ext cx="1177925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 u="sng">
                <a:latin typeface="Symbol"/>
                <a:cs typeface="Symbol"/>
              </a:rPr>
              <a:t></a:t>
            </a:r>
            <a:r>
              <a:rPr dirty="0" smtClean="0" sz="1600" spc="-630" u="sng">
                <a:latin typeface="Symbol"/>
                <a:cs typeface="Symbol"/>
              </a:rPr>
              <a:t></a:t>
            </a:r>
            <a:r>
              <a:rPr dirty="0" smtClean="0" sz="1600" spc="5" u="sng">
                <a:latin typeface="Symbol"/>
                <a:cs typeface="Symbol"/>
              </a:rPr>
              <a:t></a:t>
            </a:r>
            <a:r>
              <a:rPr dirty="0" smtClean="0" sz="1600" spc="-575" u="sng">
                <a:latin typeface="Symbol"/>
                <a:cs typeface="Symbol"/>
              </a:rPr>
              <a:t></a:t>
            </a:r>
            <a:r>
              <a:rPr dirty="0" smtClean="0" sz="1600" spc="5" u="sng">
                <a:latin typeface="Times New Roman"/>
                <a:cs typeface="Times New Roman"/>
              </a:rPr>
              <a:t>2</a:t>
            </a:r>
            <a:r>
              <a:rPr dirty="0" smtClean="0" sz="1600" spc="-240" u="sng">
                <a:latin typeface="Times New Roman"/>
                <a:cs typeface="Times New Roman"/>
              </a:rPr>
              <a:t> </a:t>
            </a:r>
            <a:r>
              <a:rPr dirty="0" smtClean="0" sz="2100" spc="-204" u="sng">
                <a:latin typeface="Symbol"/>
                <a:cs typeface="Symbol"/>
              </a:rPr>
              <a:t></a:t>
            </a:r>
            <a:r>
              <a:rPr dirty="0" smtClean="0" sz="1600" spc="5" u="sng">
                <a:latin typeface="Times New Roman"/>
                <a:cs typeface="Times New Roman"/>
              </a:rPr>
              <a:t>n</a:t>
            </a:r>
            <a:r>
              <a:rPr dirty="0" smtClean="0" sz="1600" spc="-60" u="sng">
                <a:latin typeface="Times New Roman"/>
                <a:cs typeface="Times New Roman"/>
              </a:rPr>
              <a:t> </a:t>
            </a:r>
            <a:r>
              <a:rPr dirty="0" smtClean="0" sz="1600" spc="35" u="sng">
                <a:latin typeface="Symbol"/>
                <a:cs typeface="Symbol"/>
              </a:rPr>
              <a:t></a:t>
            </a:r>
            <a:r>
              <a:rPr dirty="0" smtClean="0" sz="1600" spc="-75" u="sng">
                <a:latin typeface="Times New Roman"/>
                <a:cs typeface="Times New Roman"/>
              </a:rPr>
              <a:t>1</a:t>
            </a:r>
            <a:r>
              <a:rPr dirty="0" smtClean="0" sz="2100" spc="-80" u="sng">
                <a:latin typeface="Symbol"/>
                <a:cs typeface="Symbol"/>
              </a:rPr>
              <a:t></a:t>
            </a:r>
            <a:r>
              <a:rPr dirty="0" smtClean="0" sz="1600" spc="5" u="sng">
                <a:latin typeface="Symbol"/>
                <a:cs typeface="Symbol"/>
              </a:rPr>
              <a:t></a:t>
            </a:r>
            <a:r>
              <a:rPr dirty="0" smtClean="0" sz="1600" spc="-155">
                <a:latin typeface="Times New Roman"/>
                <a:cs typeface="Times New Roman"/>
              </a:rPr>
              <a:t> </a:t>
            </a:r>
            <a:r>
              <a:rPr dirty="0" smtClean="0" baseline="-3472" sz="2400" spc="7">
                <a:latin typeface="Symbol"/>
                <a:cs typeface="Symbol"/>
              </a:rPr>
              <a:t></a:t>
            </a:r>
            <a:endParaRPr baseline="-3472" sz="24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598205" y="4980546"/>
            <a:ext cx="104775" cy="4165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45"/>
              </a:lnSpc>
            </a:pPr>
            <a:r>
              <a:rPr dirty="0" smtClean="0" sz="1600" spc="5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ts val="1465"/>
              </a:lnSpc>
            </a:pPr>
            <a:r>
              <a:rPr dirty="0" smtClean="0" sz="1600" spc="5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23768" y="4961960"/>
            <a:ext cx="959485" cy="4349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820"/>
              </a:lnSpc>
            </a:pPr>
            <a:r>
              <a:rPr dirty="0" smtClean="0" baseline="37037" sz="1350" spc="22">
                <a:latin typeface="Symbol"/>
                <a:cs typeface="Symbol"/>
              </a:rPr>
              <a:t></a:t>
            </a:r>
            <a:r>
              <a:rPr dirty="0" smtClean="0" baseline="37037" sz="1350" spc="22">
                <a:latin typeface="Times New Roman"/>
                <a:cs typeface="Times New Roman"/>
              </a:rPr>
              <a:t> </a:t>
            </a:r>
            <a:r>
              <a:rPr dirty="0" smtClean="0" baseline="37037" sz="1350" spc="127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Symbol"/>
                <a:cs typeface="Symbol"/>
              </a:rPr>
              <a:t>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r</a:t>
            </a:r>
            <a:r>
              <a:rPr dirty="0" smtClean="0" baseline="43209" sz="1350" spc="75">
                <a:latin typeface="Times New Roman"/>
                <a:cs typeface="Times New Roman"/>
              </a:rPr>
              <a:t>1</a:t>
            </a:r>
            <a:r>
              <a:rPr dirty="0" smtClean="0" baseline="43209" sz="1350" spc="15">
                <a:latin typeface="Times New Roman"/>
                <a:cs typeface="Times New Roman"/>
              </a:rPr>
              <a:t>/</a:t>
            </a:r>
            <a:r>
              <a:rPr dirty="0" smtClean="0" baseline="43209" sz="1350" spc="-135">
                <a:latin typeface="Times New Roman"/>
                <a:cs typeface="Times New Roman"/>
              </a:rPr>
              <a:t> </a:t>
            </a:r>
            <a:r>
              <a:rPr dirty="0" smtClean="0" baseline="43209" sz="1350" spc="30">
                <a:latin typeface="Times New Roman"/>
                <a:cs typeface="Times New Roman"/>
              </a:rPr>
              <a:t>n</a:t>
            </a:r>
            <a:r>
              <a:rPr dirty="0" smtClean="0" baseline="43209" sz="1350" spc="30">
                <a:latin typeface="Times New Roman"/>
                <a:cs typeface="Times New Roman"/>
              </a:rPr>
              <a:t> </a:t>
            </a:r>
            <a:r>
              <a:rPr dirty="0" smtClean="0" baseline="43209" sz="1350" spc="-120">
                <a:latin typeface="Times New Roman"/>
                <a:cs typeface="Times New Roman"/>
              </a:rPr>
              <a:t> </a:t>
            </a:r>
            <a:r>
              <a:rPr dirty="0" smtClean="0" baseline="-5208" sz="2400" spc="7">
                <a:latin typeface="Symbol"/>
                <a:cs typeface="Symbol"/>
              </a:rPr>
              <a:t></a:t>
            </a:r>
            <a:r>
              <a:rPr dirty="0" smtClean="0" baseline="-5208" sz="2400" spc="-367">
                <a:latin typeface="Times New Roman"/>
                <a:cs typeface="Times New Roman"/>
              </a:rPr>
              <a:t> </a:t>
            </a:r>
            <a:r>
              <a:rPr dirty="0" smtClean="0" sz="1600" spc="-50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5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 marL="580390">
              <a:lnSpc>
                <a:spcPts val="1535"/>
              </a:lnSpc>
            </a:pPr>
            <a:r>
              <a:rPr dirty="0" smtClean="0" sz="1600" spc="5">
                <a:latin typeface="Symbol"/>
                <a:cs typeface="Symbol"/>
              </a:rPr>
              <a:t>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91541" y="4849194"/>
            <a:ext cx="10477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>
                <a:latin typeface="Symbol"/>
                <a:cs typeface="Symbol"/>
              </a:rPr>
              <a:t>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97034" y="4961960"/>
            <a:ext cx="50419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>
                <a:latin typeface="Symbol"/>
                <a:cs typeface="Symbol"/>
              </a:rPr>
              <a:t></a:t>
            </a:r>
            <a:r>
              <a:rPr dirty="0" smtClean="0" sz="1600" spc="6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50">
                <a:latin typeface="Times New Roman"/>
                <a:cs typeface="Times New Roman"/>
              </a:rPr>
              <a:t>i</a:t>
            </a:r>
            <a:r>
              <a:rPr dirty="0" smtClean="0" sz="1600" spc="5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82346" y="4874965"/>
            <a:ext cx="1001394" cy="342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27735" algn="l"/>
              </a:tabLst>
            </a:pPr>
            <a:r>
              <a:rPr dirty="0" smtClean="0" baseline="-24305" sz="2400" spc="7">
                <a:latin typeface="Symbol"/>
                <a:cs typeface="Symbol"/>
              </a:rPr>
              <a:t></a:t>
            </a:r>
            <a:r>
              <a:rPr dirty="0" smtClean="0" baseline="-24305" sz="2400" spc="-52">
                <a:latin typeface="Times New Roman"/>
                <a:cs typeface="Times New Roman"/>
              </a:rPr>
              <a:t> </a:t>
            </a:r>
            <a:r>
              <a:rPr dirty="0" smtClean="0" baseline="-24305" sz="2400" spc="37">
                <a:latin typeface="Times New Roman"/>
                <a:cs typeface="Times New Roman"/>
              </a:rPr>
              <a:t>r</a:t>
            </a:r>
            <a:r>
              <a:rPr dirty="0" smtClean="0" baseline="3086" sz="1350" spc="67">
                <a:latin typeface="Times New Roman"/>
                <a:cs typeface="Times New Roman"/>
              </a:rPr>
              <a:t>1</a:t>
            </a:r>
            <a:r>
              <a:rPr dirty="0" smtClean="0" baseline="3086" sz="1350" spc="15">
                <a:latin typeface="Times New Roman"/>
                <a:cs typeface="Times New Roman"/>
              </a:rPr>
              <a:t>/</a:t>
            </a:r>
            <a:r>
              <a:rPr dirty="0" smtClean="0" baseline="3086" sz="1350" spc="-135">
                <a:latin typeface="Times New Roman"/>
                <a:cs typeface="Times New Roman"/>
              </a:rPr>
              <a:t> </a:t>
            </a:r>
            <a:r>
              <a:rPr dirty="0" smtClean="0" baseline="3086" sz="1350" spc="30">
                <a:latin typeface="Times New Roman"/>
                <a:cs typeface="Times New Roman"/>
              </a:rPr>
              <a:t>n</a:t>
            </a:r>
            <a:r>
              <a:rPr dirty="0" smtClean="0" baseline="3086" sz="1350" spc="30">
                <a:latin typeface="Times New Roman"/>
                <a:cs typeface="Times New Roman"/>
              </a:rPr>
              <a:t> </a:t>
            </a:r>
            <a:r>
              <a:rPr dirty="0" smtClean="0" baseline="3086" sz="1350" spc="-75">
                <a:latin typeface="Times New Roman"/>
                <a:cs typeface="Times New Roman"/>
              </a:rPr>
              <a:t> </a:t>
            </a:r>
            <a:r>
              <a:rPr dirty="0" smtClean="0" baseline="-24305" sz="2400" spc="7">
                <a:latin typeface="Times New Roman"/>
                <a:cs typeface="Times New Roman"/>
              </a:rPr>
              <a:t>e</a:t>
            </a:r>
            <a:r>
              <a:rPr dirty="0" smtClean="0" baseline="-24305" sz="2400" spc="60">
                <a:latin typeface="Times New Roman"/>
                <a:cs typeface="Times New Roman"/>
              </a:rPr>
              <a:t> </a:t>
            </a:r>
            <a:r>
              <a:rPr dirty="0" smtClean="0" baseline="-6172" sz="1350" spc="22">
                <a:latin typeface="Symbol"/>
                <a:cs typeface="Symbol"/>
              </a:rPr>
              <a:t></a:t>
            </a:r>
            <a:r>
              <a:rPr dirty="0" smtClean="0" baseline="-6172" sz="1350" spc="22">
                <a:latin typeface="Times New Roman"/>
                <a:cs typeface="Times New Roman"/>
              </a:rPr>
              <a:t>	</a:t>
            </a:r>
            <a:r>
              <a:rPr dirty="0" smtClean="0" sz="900" spc="2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42653" y="4961960"/>
            <a:ext cx="112014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>
                <a:latin typeface="Times New Roman"/>
                <a:cs typeface="Times New Roman"/>
              </a:rPr>
              <a:t>k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Symbol"/>
                <a:cs typeface="Symbol"/>
              </a:rPr>
              <a:t>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Times New Roman"/>
                <a:cs typeface="Times New Roman"/>
              </a:rPr>
              <a:t>n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</a:t>
            </a:r>
            <a:r>
              <a:rPr dirty="0" smtClean="0" sz="1600" spc="5">
                <a:latin typeface="Times New Roman"/>
                <a:cs typeface="Times New Roman"/>
              </a:rPr>
              <a:t>1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Symbol"/>
                <a:cs typeface="Symbol"/>
              </a:rPr>
              <a:t></a:t>
            </a:r>
            <a:r>
              <a:rPr dirty="0" smtClean="0" sz="1600" spc="110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Times New Roman"/>
                <a:cs typeface="Times New Roman"/>
              </a:rPr>
              <a:t>z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2870" y="3839867"/>
            <a:ext cx="77470" cy="866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0">
                <a:latin typeface="Symbol"/>
                <a:cs typeface="Symbol"/>
              </a:rPr>
              <a:t>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mtClean="0" sz="1600" spc="0">
                <a:latin typeface="Symbol"/>
                <a:cs typeface="Symbol"/>
              </a:rPr>
              <a:t>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mtClean="0" sz="1600" spc="0">
                <a:latin typeface="Symbol"/>
                <a:cs typeface="Symbol"/>
              </a:rPr>
              <a:t>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44192" y="3400710"/>
            <a:ext cx="104775" cy="417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5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ts val="1465"/>
              </a:lnSpc>
            </a:pPr>
            <a:r>
              <a:rPr dirty="0" smtClean="0" sz="1600" spc="5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77270" y="3254482"/>
            <a:ext cx="671830" cy="267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 u="sng">
                <a:latin typeface="Symbol"/>
                <a:cs typeface="Symbol"/>
              </a:rPr>
              <a:t></a:t>
            </a:r>
            <a:r>
              <a:rPr dirty="0" smtClean="0" sz="1600" spc="-630" u="sng">
                <a:latin typeface="Symbol"/>
                <a:cs typeface="Symbol"/>
              </a:rPr>
              <a:t></a:t>
            </a:r>
            <a:r>
              <a:rPr dirty="0" smtClean="0" sz="1600" spc="5" u="sng">
                <a:latin typeface="Symbol"/>
                <a:cs typeface="Symbol"/>
              </a:rPr>
              <a:t></a:t>
            </a:r>
            <a:r>
              <a:rPr dirty="0" smtClean="0" sz="1600" spc="-575" u="sng">
                <a:latin typeface="Symbol"/>
                <a:cs typeface="Symbol"/>
              </a:rPr>
              <a:t></a:t>
            </a:r>
            <a:r>
              <a:rPr dirty="0" smtClean="0" sz="1600" spc="5" u="sng">
                <a:latin typeface="Times New Roman"/>
                <a:cs typeface="Times New Roman"/>
              </a:rPr>
              <a:t>4</a:t>
            </a:r>
            <a:r>
              <a:rPr dirty="0" smtClean="0" sz="1600" spc="-210" u="sng">
                <a:latin typeface="Times New Roman"/>
                <a:cs typeface="Times New Roman"/>
              </a:rPr>
              <a:t> </a:t>
            </a:r>
            <a:r>
              <a:rPr dirty="0" smtClean="0" sz="1600" spc="5" u="sng">
                <a:latin typeface="Symbol"/>
                <a:cs typeface="Symbol"/>
              </a:rPr>
              <a:t></a:t>
            </a:r>
            <a:r>
              <a:rPr dirty="0" smtClean="0" sz="1600" spc="-150">
                <a:latin typeface="Times New Roman"/>
                <a:cs typeface="Times New Roman"/>
              </a:rPr>
              <a:t> </a:t>
            </a:r>
            <a:r>
              <a:rPr dirty="0" smtClean="0" baseline="-3472" sz="2400" spc="7">
                <a:latin typeface="Symbol"/>
                <a:cs typeface="Symbol"/>
              </a:rPr>
              <a:t></a:t>
            </a:r>
            <a:endParaRPr baseline="-3472" sz="24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82383" y="3382157"/>
            <a:ext cx="959485" cy="4356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820"/>
              </a:lnSpc>
              <a:tabLst>
                <a:tab pos="580390" algn="l"/>
              </a:tabLst>
            </a:pPr>
            <a:r>
              <a:rPr dirty="0" smtClean="0" baseline="37037" sz="1350" spc="22">
                <a:latin typeface="Symbol"/>
                <a:cs typeface="Symbol"/>
              </a:rPr>
              <a:t></a:t>
            </a:r>
            <a:r>
              <a:rPr dirty="0" smtClean="0" baseline="37037" sz="1350" spc="22">
                <a:latin typeface="Times New Roman"/>
                <a:cs typeface="Times New Roman"/>
              </a:rPr>
              <a:t> </a:t>
            </a:r>
            <a:r>
              <a:rPr dirty="0" smtClean="0" baseline="37037" sz="1350" spc="127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Symbol"/>
                <a:cs typeface="Symbol"/>
              </a:rPr>
              <a:t>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Times New Roman"/>
                <a:cs typeface="Times New Roman"/>
              </a:rPr>
              <a:t>r</a:t>
            </a:r>
            <a:r>
              <a:rPr dirty="0" smtClean="0" sz="1600" spc="5">
                <a:latin typeface="Times New Roman"/>
                <a:cs typeface="Times New Roman"/>
              </a:rPr>
              <a:t>	</a:t>
            </a:r>
            <a:r>
              <a:rPr dirty="0" smtClean="0" baseline="-5208" sz="2400" spc="7">
                <a:latin typeface="Symbol"/>
                <a:cs typeface="Symbol"/>
              </a:rPr>
              <a:t></a:t>
            </a:r>
            <a:r>
              <a:rPr dirty="0" smtClean="0" baseline="-5208" sz="2400" spc="-367">
                <a:latin typeface="Times New Roman"/>
                <a:cs typeface="Times New Roman"/>
              </a:rPr>
              <a:t> </a:t>
            </a:r>
            <a:r>
              <a:rPr dirty="0" smtClean="0" sz="1600" spc="-50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5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 marL="580390">
              <a:lnSpc>
                <a:spcPts val="1540"/>
              </a:lnSpc>
            </a:pPr>
            <a:r>
              <a:rPr dirty="0" smtClean="0" sz="1600" spc="5">
                <a:latin typeface="Symbol"/>
                <a:cs typeface="Symbol"/>
              </a:rPr>
              <a:t>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728154" y="3290406"/>
            <a:ext cx="327025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885"/>
              </a:lnSpc>
            </a:pPr>
            <a:r>
              <a:rPr dirty="0" smtClean="0" sz="900" spc="45">
                <a:latin typeface="Times New Roman"/>
                <a:cs typeface="Times New Roman"/>
              </a:rPr>
              <a:t>1</a:t>
            </a:r>
            <a:r>
              <a:rPr dirty="0" smtClean="0" sz="900" spc="10">
                <a:latin typeface="Times New Roman"/>
                <a:cs typeface="Times New Roman"/>
              </a:rPr>
              <a:t>/</a:t>
            </a:r>
            <a:r>
              <a:rPr dirty="0" smtClean="0" sz="900" spc="-90">
                <a:latin typeface="Times New Roman"/>
                <a:cs typeface="Times New Roman"/>
              </a:rPr>
              <a:t> </a:t>
            </a:r>
            <a:r>
              <a:rPr dirty="0" smtClean="0" sz="900" spc="20">
                <a:latin typeface="Times New Roman"/>
                <a:cs typeface="Times New Roman"/>
              </a:rPr>
              <a:t>n</a:t>
            </a:r>
            <a:r>
              <a:rPr dirty="0" smtClean="0" sz="900" spc="20">
                <a:latin typeface="Times New Roman"/>
                <a:cs typeface="Times New Roman"/>
              </a:rPr>
              <a:t> </a:t>
            </a:r>
            <a:r>
              <a:rPr dirty="0" smtClean="0" sz="900" spc="-80">
                <a:latin typeface="Times New Roman"/>
                <a:cs typeface="Times New Roman"/>
              </a:rPr>
              <a:t> </a:t>
            </a:r>
            <a:r>
              <a:rPr dirty="0" smtClean="0" baseline="5208" sz="2400" spc="7">
                <a:latin typeface="Symbol"/>
                <a:cs typeface="Symbol"/>
              </a:rPr>
              <a:t></a:t>
            </a:r>
            <a:endParaRPr baseline="5208" sz="24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49505" y="3382157"/>
            <a:ext cx="50419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>
                <a:latin typeface="Symbol"/>
                <a:cs typeface="Symbol"/>
              </a:rPr>
              <a:t></a:t>
            </a:r>
            <a:r>
              <a:rPr dirty="0" smtClean="0" sz="1600" spc="6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50">
                <a:latin typeface="Times New Roman"/>
                <a:cs typeface="Times New Roman"/>
              </a:rPr>
              <a:t>i</a:t>
            </a:r>
            <a:r>
              <a:rPr dirty="0" smtClean="0" sz="1600" spc="5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63516" y="3254482"/>
            <a:ext cx="560705" cy="5422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600" spc="5" u="sng">
                <a:latin typeface="Symbol"/>
                <a:cs typeface="Symbol"/>
              </a:rPr>
              <a:t></a:t>
            </a:r>
            <a:r>
              <a:rPr dirty="0" smtClean="0" sz="1600" spc="-630" u="sng">
                <a:latin typeface="Symbol"/>
                <a:cs typeface="Symbol"/>
              </a:rPr>
              <a:t></a:t>
            </a:r>
            <a:r>
              <a:rPr dirty="0" smtClean="0" sz="1600" spc="5" u="sng">
                <a:latin typeface="Symbol"/>
                <a:cs typeface="Symbol"/>
              </a:rPr>
              <a:t></a:t>
            </a:r>
            <a:r>
              <a:rPr dirty="0" smtClean="0" sz="1600" spc="-575" u="sng">
                <a:latin typeface="Symbol"/>
                <a:cs typeface="Symbol"/>
              </a:rPr>
              <a:t></a:t>
            </a:r>
            <a:r>
              <a:rPr dirty="0" smtClean="0" sz="1600" spc="5" u="sng">
                <a:latin typeface="Times New Roman"/>
                <a:cs typeface="Times New Roman"/>
              </a:rPr>
              <a:t>4</a:t>
            </a:r>
            <a:r>
              <a:rPr dirty="0" smtClean="0" sz="1600" spc="-215" u="sng">
                <a:latin typeface="Times New Roman"/>
                <a:cs typeface="Times New Roman"/>
              </a:rPr>
              <a:t> </a:t>
            </a:r>
            <a:r>
              <a:rPr dirty="0" smtClean="0" sz="1600" spc="5" u="sng">
                <a:latin typeface="Symbol"/>
                <a:cs typeface="Symbol"/>
              </a:rPr>
              <a:t></a:t>
            </a:r>
            <a:endParaRPr sz="1600">
              <a:latin typeface="Symbol"/>
              <a:cs typeface="Symbol"/>
            </a:endParaRPr>
          </a:p>
          <a:p>
            <a:pPr algn="ctr" marR="6350">
              <a:lnSpc>
                <a:spcPct val="100000"/>
              </a:lnSpc>
              <a:spcBef>
                <a:spcPts val="330"/>
              </a:spcBef>
            </a:pPr>
            <a:r>
              <a:rPr dirty="0" smtClean="0" sz="1600" spc="5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2653" y="3382157"/>
            <a:ext cx="122174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79805" algn="l"/>
              </a:tabLst>
            </a:pPr>
            <a:r>
              <a:rPr dirty="0" smtClean="0" sz="1600" spc="5">
                <a:latin typeface="Times New Roman"/>
                <a:cs typeface="Times New Roman"/>
              </a:rPr>
              <a:t>k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Symbol"/>
                <a:cs typeface="Symbol"/>
              </a:rPr>
              <a:t>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Times New Roman"/>
                <a:cs typeface="Times New Roman"/>
              </a:rPr>
              <a:t>2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Symbol"/>
                <a:cs typeface="Symbol"/>
              </a:rPr>
              <a:t></a:t>
            </a:r>
            <a:r>
              <a:rPr dirty="0" smtClean="0" sz="1600" spc="114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Times New Roman"/>
                <a:cs typeface="Times New Roman"/>
              </a:rPr>
              <a:t>z</a:t>
            </a:r>
            <a:r>
              <a:rPr dirty="0" smtClean="0" sz="1600" spc="5">
                <a:latin typeface="Times New Roman"/>
                <a:cs typeface="Times New Roman"/>
              </a:rPr>
              <a:t>	</a:t>
            </a:r>
            <a:r>
              <a:rPr dirty="0" smtClean="0" sz="1600" spc="5">
                <a:latin typeface="Symbol"/>
                <a:cs typeface="Symbol"/>
              </a:rPr>
              <a:t>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86705" y="4878557"/>
            <a:ext cx="709295" cy="148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49605" algn="l"/>
              </a:tabLst>
            </a:pPr>
            <a:r>
              <a:rPr dirty="0" smtClean="0" sz="900" spc="15">
                <a:latin typeface="Symbol"/>
                <a:cs typeface="Symbol"/>
              </a:rPr>
              <a:t></a:t>
            </a:r>
            <a:r>
              <a:rPr dirty="0" smtClean="0" sz="900" spc="15">
                <a:latin typeface="Times New Roman"/>
                <a:cs typeface="Times New Roman"/>
              </a:rPr>
              <a:t>	</a:t>
            </a:r>
            <a:r>
              <a:rPr dirty="0" smtClean="0" sz="900" spc="15">
                <a:latin typeface="Symbol"/>
                <a:cs typeface="Symbol"/>
              </a:rPr>
              <a:t></a:t>
            </a:r>
            <a:endParaRPr sz="9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250442" y="4802542"/>
            <a:ext cx="745490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3950" sz="1350" spc="44">
                <a:latin typeface="Times New Roman"/>
                <a:cs typeface="Times New Roman"/>
              </a:rPr>
              <a:t>j</a:t>
            </a:r>
            <a:r>
              <a:rPr dirty="0" smtClean="0" sz="900" spc="15">
                <a:latin typeface="Symbol"/>
                <a:cs typeface="Symbol"/>
              </a:rPr>
              <a:t></a:t>
            </a:r>
            <a:r>
              <a:rPr dirty="0" smtClean="0" sz="900" spc="-10">
                <a:latin typeface="Times New Roman"/>
                <a:cs typeface="Times New Roman"/>
              </a:rPr>
              <a:t> </a:t>
            </a:r>
            <a:r>
              <a:rPr dirty="0" smtClean="0" baseline="3086" sz="1350" spc="37">
                <a:latin typeface="Symbol"/>
                <a:cs typeface="Symbol"/>
              </a:rPr>
              <a:t></a:t>
            </a:r>
            <a:r>
              <a:rPr dirty="0" smtClean="0" baseline="3086" sz="1350" spc="89">
                <a:latin typeface="Symbol"/>
                <a:cs typeface="Symbol"/>
              </a:rPr>
              <a:t></a:t>
            </a:r>
            <a:r>
              <a:rPr dirty="0" smtClean="0" baseline="3086" sz="1350" spc="30">
                <a:latin typeface="Times New Roman"/>
                <a:cs typeface="Times New Roman"/>
              </a:rPr>
              <a:t>2</a:t>
            </a:r>
            <a:r>
              <a:rPr dirty="0" smtClean="0" baseline="3086" sz="1350" spc="30">
                <a:latin typeface="Times New Roman"/>
                <a:cs typeface="Times New Roman"/>
              </a:rPr>
              <a:t> </a:t>
            </a:r>
            <a:r>
              <a:rPr dirty="0" smtClean="0" baseline="3086" sz="1350" spc="-60">
                <a:latin typeface="Times New Roman"/>
                <a:cs typeface="Times New Roman"/>
              </a:rPr>
              <a:t> </a:t>
            </a:r>
            <a:r>
              <a:rPr dirty="0" smtClean="0" baseline="3086" sz="1350" spc="112">
                <a:latin typeface="Times New Roman"/>
                <a:cs typeface="Times New Roman"/>
              </a:rPr>
              <a:t>n</a:t>
            </a:r>
            <a:r>
              <a:rPr dirty="0" smtClean="0" baseline="3086" sz="1350" spc="-150">
                <a:latin typeface="Symbol"/>
                <a:cs typeface="Symbol"/>
              </a:rPr>
              <a:t></a:t>
            </a:r>
            <a:r>
              <a:rPr dirty="0" smtClean="0" baseline="3086" sz="1350" spc="30">
                <a:latin typeface="Times New Roman"/>
                <a:cs typeface="Times New Roman"/>
              </a:rPr>
              <a:t>1</a:t>
            </a:r>
            <a:r>
              <a:rPr dirty="0" smtClean="0" baseline="3086" sz="1350" spc="135">
                <a:latin typeface="Times New Roman"/>
                <a:cs typeface="Times New Roman"/>
              </a:rPr>
              <a:t> </a:t>
            </a:r>
            <a:r>
              <a:rPr dirty="0" smtClean="0" baseline="3086" sz="1350" spc="30">
                <a:latin typeface="Symbol"/>
                <a:cs typeface="Symbol"/>
              </a:rPr>
              <a:t></a:t>
            </a:r>
            <a:r>
              <a:rPr dirty="0" smtClean="0" baseline="3086" sz="1350" spc="-52">
                <a:latin typeface="Times New Roman"/>
                <a:cs typeface="Times New Roman"/>
              </a:rPr>
              <a:t> </a:t>
            </a:r>
            <a:r>
              <a:rPr dirty="0" smtClean="0" sz="900" spc="15">
                <a:latin typeface="Symbol"/>
                <a:cs typeface="Symbol"/>
              </a:rPr>
              <a:t></a:t>
            </a:r>
            <a:endParaRPr sz="9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014497" y="3298687"/>
            <a:ext cx="440055" cy="148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0365" algn="l"/>
              </a:tabLst>
            </a:pPr>
            <a:r>
              <a:rPr dirty="0" smtClean="0" sz="900" spc="15">
                <a:latin typeface="Symbol"/>
                <a:cs typeface="Symbol"/>
              </a:rPr>
              <a:t></a:t>
            </a:r>
            <a:r>
              <a:rPr dirty="0" smtClean="0" sz="900" spc="15">
                <a:latin typeface="Times New Roman"/>
                <a:cs typeface="Times New Roman"/>
              </a:rPr>
              <a:t>	</a:t>
            </a:r>
            <a:r>
              <a:rPr dirty="0" smtClean="0" sz="900" spc="15">
                <a:latin typeface="Symbol"/>
                <a:cs typeface="Symbol"/>
              </a:rPr>
              <a:t></a:t>
            </a:r>
            <a:endParaRPr sz="9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78337" y="3222621"/>
            <a:ext cx="476250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3950" sz="1350" spc="44">
                <a:latin typeface="Times New Roman"/>
                <a:cs typeface="Times New Roman"/>
              </a:rPr>
              <a:t>j</a:t>
            </a:r>
            <a:r>
              <a:rPr dirty="0" smtClean="0" sz="900" spc="15">
                <a:latin typeface="Symbol"/>
                <a:cs typeface="Symbol"/>
              </a:rPr>
              <a:t></a:t>
            </a:r>
            <a:r>
              <a:rPr dirty="0" smtClean="0" sz="900" spc="-10">
                <a:latin typeface="Times New Roman"/>
                <a:cs typeface="Times New Roman"/>
              </a:rPr>
              <a:t> </a:t>
            </a:r>
            <a:r>
              <a:rPr dirty="0" smtClean="0" baseline="3086" sz="1350" spc="37" u="sng">
                <a:latin typeface="Symbol"/>
                <a:cs typeface="Symbol"/>
              </a:rPr>
              <a:t></a:t>
            </a:r>
            <a:r>
              <a:rPr dirty="0" smtClean="0" baseline="3086" sz="1350" spc="89" u="sng">
                <a:latin typeface="Symbol"/>
                <a:cs typeface="Symbol"/>
              </a:rPr>
              <a:t></a:t>
            </a:r>
            <a:r>
              <a:rPr dirty="0" smtClean="0" baseline="3086" sz="1350" spc="30" u="sng">
                <a:latin typeface="Times New Roman"/>
                <a:cs typeface="Times New Roman"/>
              </a:rPr>
              <a:t>4</a:t>
            </a:r>
            <a:r>
              <a:rPr dirty="0" smtClean="0" baseline="3086" sz="1350" spc="-247" u="sng">
                <a:latin typeface="Times New Roman"/>
                <a:cs typeface="Times New Roman"/>
              </a:rPr>
              <a:t> </a:t>
            </a:r>
            <a:r>
              <a:rPr dirty="0" smtClean="0" baseline="3086" sz="1350" spc="30" u="sng">
                <a:latin typeface="Symbol"/>
                <a:cs typeface="Symbol"/>
              </a:rPr>
              <a:t></a:t>
            </a:r>
            <a:r>
              <a:rPr dirty="0" smtClean="0" baseline="3086" sz="1350" spc="-52">
                <a:latin typeface="Times New Roman"/>
                <a:cs typeface="Times New Roman"/>
              </a:rPr>
              <a:t> </a:t>
            </a:r>
            <a:r>
              <a:rPr dirty="0" smtClean="0" sz="900" spc="15">
                <a:latin typeface="Symbol"/>
                <a:cs typeface="Symbol"/>
              </a:rPr>
              <a:t></a:t>
            </a:r>
            <a:endParaRPr sz="9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66927" y="3308959"/>
            <a:ext cx="21971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0833" sz="2400" spc="7">
                <a:latin typeface="Times New Roman"/>
                <a:cs typeface="Times New Roman"/>
              </a:rPr>
              <a:t>e</a:t>
            </a:r>
            <a:r>
              <a:rPr dirty="0" smtClean="0" baseline="-20833" sz="2400" spc="60">
                <a:latin typeface="Times New Roman"/>
                <a:cs typeface="Times New Roman"/>
              </a:rPr>
              <a:t> </a:t>
            </a:r>
            <a:r>
              <a:rPr dirty="0" smtClean="0" sz="900" spc="15">
                <a:latin typeface="Symbol"/>
                <a:cs typeface="Symbol"/>
              </a:rPr>
              <a:t></a:t>
            </a:r>
            <a:endParaRPr sz="9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990423" y="5119901"/>
            <a:ext cx="12890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89908" y="3540445"/>
            <a:ext cx="12890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549230" y="5101964"/>
            <a:ext cx="8572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191026" y="3384029"/>
            <a:ext cx="8572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41520" y="3379306"/>
            <a:ext cx="20002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5">
                <a:latin typeface="Times New Roman"/>
                <a:cs typeface="Times New Roman"/>
              </a:rPr>
              <a:t>1</a:t>
            </a:r>
            <a:r>
              <a:rPr dirty="0" smtClean="0" sz="900" spc="10">
                <a:latin typeface="Times New Roman"/>
                <a:cs typeface="Times New Roman"/>
              </a:rPr>
              <a:t>/</a:t>
            </a:r>
            <a:r>
              <a:rPr dirty="0" smtClean="0" sz="900" spc="-90">
                <a:latin typeface="Times New Roman"/>
                <a:cs typeface="Times New Roman"/>
              </a:rPr>
              <a:t> </a:t>
            </a:r>
            <a:r>
              <a:rPr dirty="0" smtClean="0" sz="900" spc="2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86828" y="3522161"/>
            <a:ext cx="8572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10972" y="5493892"/>
            <a:ext cx="20485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2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Solve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equatio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10972" y="5853556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37460" y="5833438"/>
            <a:ext cx="6985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4" i="1">
                <a:latin typeface="Times New Roman"/>
                <a:cs typeface="Times New Roman"/>
              </a:rPr>
              <a:t>z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25" i="1">
                <a:latin typeface="Times New Roman"/>
                <a:cs typeface="Times New Roman"/>
              </a:rPr>
              <a:t>j</a:t>
            </a:r>
            <a:r>
              <a:rPr dirty="0" smtClean="0" sz="1450" spc="-185" i="1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8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10972" y="6184264"/>
            <a:ext cx="6623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b="1" u="heavy">
                <a:latin typeface="Times New Roman"/>
                <a:cs typeface="Times New Roman"/>
              </a:rPr>
              <a:t>uti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239459" y="6750556"/>
            <a:ext cx="24052" cy="13675"/>
          </a:xfrm>
          <a:custGeom>
            <a:avLst/>
            <a:gdLst/>
            <a:ahLst/>
            <a:cxnLst/>
            <a:rect l="l" t="t" r="r" b="b"/>
            <a:pathLst>
              <a:path w="24052" h="13675">
                <a:moveTo>
                  <a:pt x="0" y="13675"/>
                </a:moveTo>
                <a:lnTo>
                  <a:pt x="24052" y="0"/>
                </a:lnTo>
              </a:path>
            </a:pathLst>
          </a:custGeom>
          <a:ln w="76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2263511" y="6754362"/>
            <a:ext cx="35287" cy="73261"/>
          </a:xfrm>
          <a:custGeom>
            <a:avLst/>
            <a:gdLst/>
            <a:ahLst/>
            <a:cxnLst/>
            <a:rect l="l" t="t" r="r" b="b"/>
            <a:pathLst>
              <a:path w="35287" h="73261">
                <a:moveTo>
                  <a:pt x="0" y="0"/>
                </a:moveTo>
                <a:lnTo>
                  <a:pt x="35287" y="73261"/>
                </a:lnTo>
              </a:path>
            </a:pathLst>
          </a:custGeom>
          <a:ln w="15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2302754" y="6613889"/>
            <a:ext cx="46522" cy="213733"/>
          </a:xfrm>
          <a:custGeom>
            <a:avLst/>
            <a:gdLst/>
            <a:ahLst/>
            <a:cxnLst/>
            <a:rect l="l" t="t" r="r" b="b"/>
            <a:pathLst>
              <a:path w="46522" h="213733">
                <a:moveTo>
                  <a:pt x="0" y="213733"/>
                </a:moveTo>
                <a:lnTo>
                  <a:pt x="46522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2349276" y="6613889"/>
            <a:ext cx="555416" cy="0"/>
          </a:xfrm>
          <a:custGeom>
            <a:avLst/>
            <a:gdLst/>
            <a:ahLst/>
            <a:cxnLst/>
            <a:rect l="l" t="t" r="r" b="b"/>
            <a:pathLst>
              <a:path w="555416" h="0">
                <a:moveTo>
                  <a:pt x="0" y="0"/>
                </a:moveTo>
                <a:lnTo>
                  <a:pt x="55541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377101" y="6769917"/>
            <a:ext cx="247168" cy="0"/>
          </a:xfrm>
          <a:custGeom>
            <a:avLst/>
            <a:gdLst/>
            <a:ahLst/>
            <a:cxnLst/>
            <a:rect l="l" t="t" r="r" b="b"/>
            <a:pathLst>
              <a:path w="247168" h="0">
                <a:moveTo>
                  <a:pt x="0" y="0"/>
                </a:moveTo>
                <a:lnTo>
                  <a:pt x="24716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440463" y="6632844"/>
            <a:ext cx="175831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j</a:t>
            </a:r>
            <a:r>
              <a:rPr dirty="0" smtClean="0" sz="1450" spc="40">
                <a:latin typeface="Times New Roman"/>
                <a:cs typeface="Times New Roman"/>
              </a:rPr>
              <a:t>8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j</a:t>
            </a:r>
            <a:r>
              <a:rPr dirty="0" smtClean="0" baseline="32828" sz="1650" spc="-97">
                <a:latin typeface="Symbol"/>
                <a:cs typeface="Symbol"/>
              </a:rPr>
              <a:t></a:t>
            </a:r>
            <a:r>
              <a:rPr dirty="0" smtClean="0" baseline="42483" sz="1275" spc="30">
                <a:latin typeface="Symbol"/>
                <a:cs typeface="Symbol"/>
              </a:rPr>
              <a:t></a:t>
            </a:r>
            <a:r>
              <a:rPr dirty="0" smtClean="0" baseline="42483" sz="1275" spc="82">
                <a:latin typeface="Symbol"/>
                <a:cs typeface="Symbol"/>
              </a:rPr>
              <a:t>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9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Symbol"/>
                <a:cs typeface="Symbol"/>
              </a:rPr>
              <a:t></a:t>
            </a:r>
            <a:r>
              <a:rPr dirty="0" smtClean="0" baseline="42483" sz="1275" spc="-187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k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32828" sz="1650" spc="-112">
                <a:latin typeface="Symbol"/>
                <a:cs typeface="Symbol"/>
              </a:rPr>
              <a:t></a:t>
            </a:r>
            <a:r>
              <a:rPr dirty="0" smtClean="0" baseline="32828" sz="1650" spc="-112">
                <a:latin typeface="Times New Roman"/>
                <a:cs typeface="Times New Roman"/>
              </a:rPr>
              <a:t> </a:t>
            </a:r>
            <a:r>
              <a:rPr dirty="0" smtClean="0" baseline="32828" sz="1650" spc="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345279" y="6632844"/>
            <a:ext cx="2950210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79955" algn="l"/>
              </a:tabLst>
            </a:pPr>
            <a:r>
              <a:rPr dirty="0" smtClean="0" sz="1450" spc="90">
                <a:latin typeface="Times New Roman"/>
                <a:cs typeface="Times New Roman"/>
              </a:rPr>
              <a:t>0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8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8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10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44">
                <a:latin typeface="Times New Roman"/>
                <a:cs typeface="Times New Roman"/>
              </a:rPr>
              <a:t>	</a:t>
            </a:r>
            <a:r>
              <a:rPr dirty="0" smtClean="0" baseline="34482" sz="2175" spc="60">
                <a:latin typeface="Times New Roman"/>
                <a:cs typeface="Times New Roman"/>
              </a:rPr>
              <a:t>8</a:t>
            </a:r>
            <a:r>
              <a:rPr dirty="0" smtClean="0" baseline="34482" sz="2175" spc="-247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15">
                <a:latin typeface="Times New Roman"/>
                <a:cs typeface="Times New Roman"/>
              </a:rPr>
              <a:t>9</a:t>
            </a:r>
            <a:r>
              <a:rPr dirty="0" smtClean="0" sz="1450" spc="75">
                <a:latin typeface="Times New Roman"/>
                <a:cs typeface="Times New Roman"/>
              </a:rPr>
              <a:t>0</a:t>
            </a:r>
            <a:r>
              <a:rPr dirty="0" smtClean="0" baseline="42483" sz="1275" spc="30">
                <a:latin typeface="Times New Roman"/>
                <a:cs typeface="Times New Roman"/>
              </a:rPr>
              <a:t>o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441938" y="6778631"/>
            <a:ext cx="294640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0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Symbol"/>
                <a:cs typeface="Symbol"/>
              </a:rPr>
              <a:t>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635621" y="6529214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266451" y="6801408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266451" y="6515538"/>
            <a:ext cx="244475" cy="244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831" sz="2175" spc="44">
                <a:latin typeface="Symbol"/>
                <a:cs typeface="Symbol"/>
              </a:rPr>
              <a:t></a:t>
            </a:r>
            <a:r>
              <a:rPr dirty="0" smtClean="0" baseline="-3831" sz="2175" spc="-1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41379" y="7287407"/>
            <a:ext cx="2273935" cy="342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925" sz="2250" spc="142">
                <a:latin typeface="Times New Roman"/>
                <a:cs typeface="Times New Roman"/>
              </a:rPr>
              <a:t>z</a:t>
            </a:r>
            <a:r>
              <a:rPr dirty="0" smtClean="0" sz="900" spc="10">
                <a:latin typeface="Times New Roman"/>
                <a:cs typeface="Times New Roman"/>
              </a:rPr>
              <a:t>3</a:t>
            </a:r>
            <a:r>
              <a:rPr dirty="0" smtClean="0" sz="900" spc="10">
                <a:latin typeface="Times New Roman"/>
                <a:cs typeface="Times New Roman"/>
              </a:rPr>
              <a:t> </a:t>
            </a:r>
            <a:r>
              <a:rPr dirty="0" smtClean="0" sz="900" spc="50">
                <a:latin typeface="Times New Roman"/>
                <a:cs typeface="Times New Roman"/>
              </a:rPr>
              <a:t> </a:t>
            </a:r>
            <a:r>
              <a:rPr dirty="0" smtClean="0" baseline="-25925" sz="2250" spc="67">
                <a:latin typeface="Symbol"/>
                <a:cs typeface="Symbol"/>
              </a:rPr>
              <a:t></a:t>
            </a:r>
            <a:r>
              <a:rPr dirty="0" smtClean="0" baseline="-25925" sz="2250" spc="-142">
                <a:latin typeface="Times New Roman"/>
                <a:cs typeface="Times New Roman"/>
              </a:rPr>
              <a:t> </a:t>
            </a:r>
            <a:r>
              <a:rPr dirty="0" smtClean="0" baseline="-25925" sz="2250" spc="67">
                <a:latin typeface="Times New Roman"/>
                <a:cs typeface="Times New Roman"/>
              </a:rPr>
              <a:t>8</a:t>
            </a:r>
            <a:r>
              <a:rPr dirty="0" smtClean="0" baseline="-25925" sz="2250" spc="-367">
                <a:latin typeface="Times New Roman"/>
                <a:cs typeface="Times New Roman"/>
              </a:rPr>
              <a:t> </a:t>
            </a:r>
            <a:r>
              <a:rPr dirty="0" smtClean="0" baseline="-25925" sz="2250" spc="60">
                <a:latin typeface="Times New Roman"/>
                <a:cs typeface="Times New Roman"/>
              </a:rPr>
              <a:t>e</a:t>
            </a:r>
            <a:r>
              <a:rPr dirty="0" smtClean="0" baseline="-25925" sz="2250" spc="-352">
                <a:latin typeface="Times New Roman"/>
                <a:cs typeface="Times New Roman"/>
              </a:rPr>
              <a:t> </a:t>
            </a:r>
            <a:r>
              <a:rPr dirty="0" smtClean="0" sz="900" spc="45">
                <a:latin typeface="Times New Roman"/>
                <a:cs typeface="Times New Roman"/>
              </a:rPr>
              <a:t>j</a:t>
            </a:r>
            <a:r>
              <a:rPr dirty="0" smtClean="0" sz="1600" spc="-265">
                <a:latin typeface="Symbol"/>
                <a:cs typeface="Symbol"/>
              </a:rPr>
              <a:t></a:t>
            </a:r>
            <a:r>
              <a:rPr dirty="0" smtClean="0" sz="900" spc="-45">
                <a:latin typeface="Symbol"/>
                <a:cs typeface="Symbol"/>
              </a:rPr>
              <a:t></a:t>
            </a:r>
            <a:r>
              <a:rPr dirty="0" smtClean="0" sz="900" spc="55">
                <a:latin typeface="Times New Roman"/>
                <a:cs typeface="Times New Roman"/>
              </a:rPr>
              <a:t>9</a:t>
            </a:r>
            <a:r>
              <a:rPr dirty="0" smtClean="0" sz="900" spc="-55">
                <a:latin typeface="Times New Roman"/>
                <a:cs typeface="Times New Roman"/>
              </a:rPr>
              <a:t>0</a:t>
            </a:r>
            <a:r>
              <a:rPr dirty="0" smtClean="0" baseline="34188" sz="975" spc="7">
                <a:latin typeface="Times New Roman"/>
                <a:cs typeface="Times New Roman"/>
              </a:rPr>
              <a:t>o</a:t>
            </a:r>
            <a:r>
              <a:rPr dirty="0" smtClean="0" baseline="34188" sz="975" spc="-82">
                <a:latin typeface="Times New Roman"/>
                <a:cs typeface="Times New Roman"/>
              </a:rPr>
              <a:t> </a:t>
            </a:r>
            <a:r>
              <a:rPr dirty="0" smtClean="0" sz="900" spc="10">
                <a:latin typeface="Symbol"/>
                <a:cs typeface="Symbol"/>
              </a:rPr>
              <a:t></a:t>
            </a:r>
            <a:r>
              <a:rPr dirty="0" smtClean="0" sz="900" spc="55">
                <a:latin typeface="Times New Roman"/>
                <a:cs typeface="Times New Roman"/>
              </a:rPr>
              <a:t>36</a:t>
            </a:r>
            <a:r>
              <a:rPr dirty="0" smtClean="0" sz="900" spc="-120">
                <a:latin typeface="Times New Roman"/>
                <a:cs typeface="Times New Roman"/>
              </a:rPr>
              <a:t>0</a:t>
            </a:r>
            <a:r>
              <a:rPr dirty="0" smtClean="0" baseline="34188" sz="975" spc="7">
                <a:latin typeface="Times New Roman"/>
                <a:cs typeface="Times New Roman"/>
              </a:rPr>
              <a:t>0</a:t>
            </a:r>
            <a:r>
              <a:rPr dirty="0" smtClean="0" baseline="34188" sz="975" spc="15">
                <a:latin typeface="Times New Roman"/>
                <a:cs typeface="Times New Roman"/>
              </a:rPr>
              <a:t> </a:t>
            </a:r>
            <a:r>
              <a:rPr dirty="0" smtClean="0" sz="900" spc="10">
                <a:latin typeface="Times New Roman"/>
                <a:cs typeface="Times New Roman"/>
              </a:rPr>
              <a:t>k</a:t>
            </a:r>
            <a:r>
              <a:rPr dirty="0" smtClean="0" sz="900" spc="-120">
                <a:latin typeface="Times New Roman"/>
                <a:cs typeface="Times New Roman"/>
              </a:rPr>
              <a:t> </a:t>
            </a:r>
            <a:r>
              <a:rPr dirty="0" smtClean="0" sz="1600" spc="-229">
                <a:latin typeface="Symbol"/>
                <a:cs typeface="Symbol"/>
              </a:rPr>
              <a:t></a:t>
            </a:r>
            <a:r>
              <a:rPr dirty="0" smtClean="0" sz="1600" spc="120">
                <a:latin typeface="Times New Roman"/>
                <a:cs typeface="Times New Roman"/>
              </a:rPr>
              <a:t> </a:t>
            </a:r>
            <a:r>
              <a:rPr dirty="0" smtClean="0" baseline="-25925" sz="2250" spc="127">
                <a:latin typeface="Symbol"/>
                <a:cs typeface="Symbol"/>
              </a:rPr>
              <a:t></a:t>
            </a:r>
            <a:r>
              <a:rPr dirty="0" smtClean="0" baseline="-25925" sz="2250" spc="165">
                <a:latin typeface="Times New Roman"/>
                <a:cs typeface="Times New Roman"/>
              </a:rPr>
              <a:t> </a:t>
            </a:r>
            <a:r>
              <a:rPr dirty="0" smtClean="0" baseline="-25925" sz="2250" spc="60">
                <a:latin typeface="Times New Roman"/>
                <a:cs typeface="Times New Roman"/>
              </a:rPr>
              <a:t>z</a:t>
            </a:r>
            <a:r>
              <a:rPr dirty="0" smtClean="0" baseline="-25925" sz="2250" spc="60">
                <a:latin typeface="Times New Roman"/>
                <a:cs typeface="Times New Roman"/>
              </a:rPr>
              <a:t> </a:t>
            </a:r>
            <a:r>
              <a:rPr dirty="0" smtClean="0" baseline="-25925" sz="2250" spc="67">
                <a:latin typeface="Symbol"/>
                <a:cs typeface="Symbol"/>
              </a:rPr>
              <a:t></a:t>
            </a:r>
            <a:r>
              <a:rPr dirty="0" smtClean="0" baseline="-25925" sz="2250" spc="-30">
                <a:latin typeface="Times New Roman"/>
                <a:cs typeface="Times New Roman"/>
              </a:rPr>
              <a:t> </a:t>
            </a:r>
            <a:r>
              <a:rPr dirty="0" smtClean="0" baseline="-25925" sz="2250" spc="67">
                <a:latin typeface="Times New Roman"/>
                <a:cs typeface="Times New Roman"/>
              </a:rPr>
              <a:t>2</a:t>
            </a:r>
            <a:r>
              <a:rPr dirty="0" smtClean="0" baseline="-25925" sz="2250" spc="-322">
                <a:latin typeface="Times New Roman"/>
                <a:cs typeface="Times New Roman"/>
              </a:rPr>
              <a:t> </a:t>
            </a:r>
            <a:r>
              <a:rPr dirty="0" smtClean="0" baseline="-25925" sz="2250" spc="60">
                <a:latin typeface="Times New Roman"/>
                <a:cs typeface="Times New Roman"/>
              </a:rPr>
              <a:t>e</a:t>
            </a:r>
            <a:r>
              <a:rPr dirty="0" smtClean="0" baseline="-25925" sz="2250" spc="67">
                <a:latin typeface="Times New Roman"/>
                <a:cs typeface="Times New Roman"/>
              </a:rPr>
              <a:t> </a:t>
            </a:r>
            <a:r>
              <a:rPr dirty="0" smtClean="0" baseline="27777" sz="1350" spc="15">
                <a:latin typeface="Symbol"/>
                <a:cs typeface="Symbol"/>
              </a:rPr>
              <a:t></a:t>
            </a:r>
            <a:endParaRPr baseline="27777" sz="135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342666" y="7287407"/>
            <a:ext cx="1652905" cy="342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9700">
              <a:lnSpc>
                <a:spcPts val="880"/>
              </a:lnSpc>
            </a:pPr>
            <a:r>
              <a:rPr dirty="0" smtClean="0" baseline="-25925" sz="2250" spc="127">
                <a:latin typeface="Symbol"/>
                <a:cs typeface="Symbol"/>
              </a:rPr>
              <a:t></a:t>
            </a:r>
            <a:r>
              <a:rPr dirty="0" smtClean="0" baseline="-25925" sz="2250" spc="157">
                <a:latin typeface="Times New Roman"/>
                <a:cs typeface="Times New Roman"/>
              </a:rPr>
              <a:t> </a:t>
            </a:r>
            <a:r>
              <a:rPr dirty="0" smtClean="0" baseline="-25925" sz="2250" spc="60">
                <a:latin typeface="Times New Roman"/>
                <a:cs typeface="Times New Roman"/>
              </a:rPr>
              <a:t>z</a:t>
            </a:r>
            <a:r>
              <a:rPr dirty="0" smtClean="0" baseline="-25925" sz="2250" spc="7">
                <a:latin typeface="Times New Roman"/>
                <a:cs typeface="Times New Roman"/>
              </a:rPr>
              <a:t> </a:t>
            </a:r>
            <a:r>
              <a:rPr dirty="0" smtClean="0" baseline="-25925" sz="2250" spc="67">
                <a:latin typeface="Symbol"/>
                <a:cs typeface="Symbol"/>
              </a:rPr>
              <a:t></a:t>
            </a:r>
            <a:r>
              <a:rPr dirty="0" smtClean="0" baseline="-25925" sz="2250" spc="-30">
                <a:latin typeface="Times New Roman"/>
                <a:cs typeface="Times New Roman"/>
              </a:rPr>
              <a:t> </a:t>
            </a:r>
            <a:r>
              <a:rPr dirty="0" smtClean="0" baseline="-25925" sz="2250" spc="67">
                <a:latin typeface="Times New Roman"/>
                <a:cs typeface="Times New Roman"/>
              </a:rPr>
              <a:t>2</a:t>
            </a:r>
            <a:r>
              <a:rPr dirty="0" smtClean="0" baseline="-25925" sz="2250" spc="-322">
                <a:latin typeface="Times New Roman"/>
                <a:cs typeface="Times New Roman"/>
              </a:rPr>
              <a:t> </a:t>
            </a:r>
            <a:r>
              <a:rPr dirty="0" smtClean="0" baseline="-25925" sz="2250" spc="60">
                <a:latin typeface="Times New Roman"/>
                <a:cs typeface="Times New Roman"/>
              </a:rPr>
              <a:t>e</a:t>
            </a:r>
            <a:r>
              <a:rPr dirty="0" smtClean="0" baseline="-25925" sz="2250" spc="-352">
                <a:latin typeface="Times New Roman"/>
                <a:cs typeface="Times New Roman"/>
              </a:rPr>
              <a:t> </a:t>
            </a:r>
            <a:r>
              <a:rPr dirty="0" smtClean="0" sz="900" spc="45">
                <a:latin typeface="Times New Roman"/>
                <a:cs typeface="Times New Roman"/>
              </a:rPr>
              <a:t>j</a:t>
            </a:r>
            <a:r>
              <a:rPr dirty="0" smtClean="0" sz="1600" spc="-265">
                <a:latin typeface="Symbol"/>
                <a:cs typeface="Symbol"/>
              </a:rPr>
              <a:t></a:t>
            </a:r>
            <a:r>
              <a:rPr dirty="0" smtClean="0" sz="900" spc="-40">
                <a:latin typeface="Symbol"/>
                <a:cs typeface="Symbol"/>
              </a:rPr>
              <a:t></a:t>
            </a:r>
            <a:r>
              <a:rPr dirty="0" smtClean="0" sz="900" spc="55">
                <a:latin typeface="Times New Roman"/>
                <a:cs typeface="Times New Roman"/>
              </a:rPr>
              <a:t>3</a:t>
            </a:r>
            <a:r>
              <a:rPr dirty="0" smtClean="0" sz="900" spc="10">
                <a:latin typeface="Times New Roman"/>
                <a:cs typeface="Times New Roman"/>
              </a:rPr>
              <a:t>0</a:t>
            </a:r>
            <a:r>
              <a:rPr dirty="0" smtClean="0" sz="900" spc="10">
                <a:latin typeface="Times New Roman"/>
                <a:cs typeface="Times New Roman"/>
              </a:rPr>
              <a:t> </a:t>
            </a:r>
            <a:r>
              <a:rPr dirty="0" smtClean="0" sz="900" spc="-75">
                <a:latin typeface="Times New Roman"/>
                <a:cs typeface="Times New Roman"/>
              </a:rPr>
              <a:t> </a:t>
            </a:r>
            <a:r>
              <a:rPr dirty="0" smtClean="0" sz="900" spc="-55">
                <a:latin typeface="Symbol"/>
                <a:cs typeface="Symbol"/>
              </a:rPr>
              <a:t></a:t>
            </a:r>
            <a:r>
              <a:rPr dirty="0" smtClean="0" sz="900" spc="55">
                <a:latin typeface="Times New Roman"/>
                <a:cs typeface="Times New Roman"/>
              </a:rPr>
              <a:t>12</a:t>
            </a:r>
            <a:r>
              <a:rPr dirty="0" smtClean="0" sz="900" spc="10">
                <a:latin typeface="Times New Roman"/>
                <a:cs typeface="Times New Roman"/>
              </a:rPr>
              <a:t>0</a:t>
            </a:r>
            <a:r>
              <a:rPr dirty="0" smtClean="0" sz="900" spc="10">
                <a:latin typeface="Times New Roman"/>
                <a:cs typeface="Times New Roman"/>
              </a:rPr>
              <a:t> </a:t>
            </a:r>
            <a:r>
              <a:rPr dirty="0" smtClean="0" sz="900" spc="-60">
                <a:latin typeface="Times New Roman"/>
                <a:cs typeface="Times New Roman"/>
              </a:rPr>
              <a:t> </a:t>
            </a:r>
            <a:r>
              <a:rPr dirty="0" smtClean="0" sz="900" spc="10">
                <a:latin typeface="Times New Roman"/>
                <a:cs typeface="Times New Roman"/>
              </a:rPr>
              <a:t>k</a:t>
            </a:r>
            <a:r>
              <a:rPr dirty="0" smtClean="0" sz="900" spc="-120">
                <a:latin typeface="Times New Roman"/>
                <a:cs typeface="Times New Roman"/>
              </a:rPr>
              <a:t> </a:t>
            </a:r>
            <a:r>
              <a:rPr dirty="0" smtClean="0" sz="1600" spc="-229">
                <a:latin typeface="Symbol"/>
                <a:cs typeface="Symbol"/>
              </a:rPr>
              <a:t>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ts val="500"/>
              </a:lnSpc>
              <a:tabLst>
                <a:tab pos="1176655" algn="l"/>
                <a:tab pos="1462405" algn="l"/>
              </a:tabLst>
            </a:pPr>
            <a:r>
              <a:rPr dirty="0" smtClean="0" baseline="3086" sz="1350" spc="15">
                <a:latin typeface="Symbol"/>
                <a:cs typeface="Symbol"/>
              </a:rPr>
              <a:t></a:t>
            </a:r>
            <a:r>
              <a:rPr dirty="0" smtClean="0" baseline="3086" sz="1350" spc="15">
                <a:latin typeface="Times New Roman"/>
                <a:cs typeface="Times New Roman"/>
              </a:rPr>
              <a:t>	</a:t>
            </a:r>
            <a:r>
              <a:rPr dirty="0" smtClean="0" sz="650" spc="5">
                <a:latin typeface="Times New Roman"/>
                <a:cs typeface="Times New Roman"/>
              </a:rPr>
              <a:t>o</a:t>
            </a:r>
            <a:r>
              <a:rPr dirty="0" smtClean="0" sz="650" spc="5">
                <a:latin typeface="Times New Roman"/>
                <a:cs typeface="Times New Roman"/>
              </a:rPr>
              <a:t>	</a:t>
            </a:r>
            <a:r>
              <a:rPr dirty="0" smtClean="0" sz="650" spc="5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988712" y="7355376"/>
            <a:ext cx="8445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608636" y="7191475"/>
            <a:ext cx="805180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7037" sz="1350" spc="37">
                <a:latin typeface="Times New Roman"/>
                <a:cs typeface="Times New Roman"/>
              </a:rPr>
              <a:t>j</a:t>
            </a:r>
            <a:r>
              <a:rPr dirty="0" smtClean="0" baseline="-27777" sz="1350" spc="15">
                <a:latin typeface="Symbol"/>
                <a:cs typeface="Symbol"/>
              </a:rPr>
              <a:t></a:t>
            </a:r>
            <a:r>
              <a:rPr dirty="0" smtClean="0" baseline="-27777" sz="1350" spc="-15">
                <a:latin typeface="Times New Roman"/>
                <a:cs typeface="Times New Roman"/>
              </a:rPr>
              <a:t> </a:t>
            </a:r>
            <a:r>
              <a:rPr dirty="0" smtClean="0" sz="900" spc="-50" u="sng">
                <a:latin typeface="Symbol"/>
                <a:cs typeface="Symbol"/>
              </a:rPr>
              <a:t></a:t>
            </a:r>
            <a:r>
              <a:rPr dirty="0" smtClean="0" sz="900" spc="55" u="sng">
                <a:latin typeface="Times New Roman"/>
                <a:cs typeface="Times New Roman"/>
              </a:rPr>
              <a:t>90</a:t>
            </a:r>
            <a:r>
              <a:rPr dirty="0" smtClean="0" sz="900" spc="5" u="sng">
                <a:latin typeface="Times New Roman"/>
                <a:cs typeface="Times New Roman"/>
              </a:rPr>
              <a:t> </a:t>
            </a:r>
            <a:r>
              <a:rPr dirty="0" smtClean="0" sz="900" spc="-130" u="sng">
                <a:latin typeface="Times New Roman"/>
                <a:cs typeface="Times New Roman"/>
              </a:rPr>
              <a:t> </a:t>
            </a:r>
            <a:r>
              <a:rPr dirty="0" smtClean="0" sz="900" spc="10" u="sng">
                <a:latin typeface="Symbol"/>
                <a:cs typeface="Symbol"/>
              </a:rPr>
              <a:t></a:t>
            </a:r>
            <a:r>
              <a:rPr dirty="0" smtClean="0" sz="900" spc="55" u="sng">
                <a:latin typeface="Times New Roman"/>
                <a:cs typeface="Times New Roman"/>
              </a:rPr>
              <a:t>360</a:t>
            </a:r>
            <a:r>
              <a:rPr dirty="0" smtClean="0" sz="900" spc="5" u="sng">
                <a:latin typeface="Times New Roman"/>
                <a:cs typeface="Times New Roman"/>
              </a:rPr>
              <a:t> </a:t>
            </a:r>
            <a:r>
              <a:rPr dirty="0" smtClean="0" sz="900" spc="-114" u="sng">
                <a:latin typeface="Times New Roman"/>
                <a:cs typeface="Times New Roman"/>
              </a:rPr>
              <a:t> </a:t>
            </a:r>
            <a:r>
              <a:rPr dirty="0" smtClean="0" sz="900" spc="10" u="sng">
                <a:latin typeface="Times New Roman"/>
                <a:cs typeface="Times New Roman"/>
              </a:rPr>
              <a:t>k</a:t>
            </a:r>
            <a:r>
              <a:rPr dirty="0" smtClean="0" sz="900" spc="-10">
                <a:latin typeface="Times New Roman"/>
                <a:cs typeface="Times New Roman"/>
              </a:rPr>
              <a:t> </a:t>
            </a:r>
            <a:r>
              <a:rPr dirty="0" smtClean="0" baseline="-27777" sz="1350" spc="15">
                <a:latin typeface="Symbol"/>
                <a:cs typeface="Symbol"/>
              </a:rPr>
              <a:t></a:t>
            </a:r>
            <a:endParaRPr baseline="-27777" sz="135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895325" y="7172278"/>
            <a:ext cx="36258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6705" algn="l"/>
              </a:tabLst>
            </a:pPr>
            <a:r>
              <a:rPr dirty="0" smtClean="0" sz="650" spc="5">
                <a:latin typeface="Times New Roman"/>
                <a:cs typeface="Times New Roman"/>
              </a:rPr>
              <a:t>o</a:t>
            </a:r>
            <a:r>
              <a:rPr dirty="0" smtClean="0" sz="650" spc="5">
                <a:latin typeface="Times New Roman"/>
                <a:cs typeface="Times New Roman"/>
              </a:rPr>
              <a:t>	</a:t>
            </a:r>
            <a:r>
              <a:rPr dirty="0" smtClean="0" sz="650" spc="5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342666" y="7394084"/>
            <a:ext cx="71120" cy="147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>
                <a:latin typeface="Symbol"/>
                <a:cs typeface="Symbol"/>
              </a:rPr>
              <a:t>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342666" y="7174093"/>
            <a:ext cx="71120" cy="147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>
                <a:latin typeface="Symbol"/>
                <a:cs typeface="Symbol"/>
              </a:rPr>
              <a:t>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644064" y="7394084"/>
            <a:ext cx="71120" cy="147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>
                <a:latin typeface="Symbol"/>
                <a:cs typeface="Symbol"/>
              </a:rPr>
              <a:t>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644064" y="7174093"/>
            <a:ext cx="71120" cy="147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>
                <a:latin typeface="Symbol"/>
                <a:cs typeface="Symbol"/>
              </a:rPr>
              <a:t>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874958" y="7964271"/>
            <a:ext cx="26036" cy="14949"/>
          </a:xfrm>
          <a:custGeom>
            <a:avLst/>
            <a:gdLst/>
            <a:ahLst/>
            <a:cxnLst/>
            <a:rect l="l" t="t" r="r" b="b"/>
            <a:pathLst>
              <a:path w="26036" h="14949">
                <a:moveTo>
                  <a:pt x="0" y="14949"/>
                </a:moveTo>
                <a:lnTo>
                  <a:pt x="26036" y="0"/>
                </a:lnTo>
              </a:path>
            </a:pathLst>
          </a:custGeom>
          <a:ln w="83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900994" y="7968419"/>
            <a:ext cx="37777" cy="69387"/>
          </a:xfrm>
          <a:custGeom>
            <a:avLst/>
            <a:gdLst/>
            <a:ahLst/>
            <a:cxnLst/>
            <a:rect l="l" t="t" r="r" b="b"/>
            <a:pathLst>
              <a:path w="37777" h="69387">
                <a:moveTo>
                  <a:pt x="0" y="0"/>
                </a:moveTo>
                <a:lnTo>
                  <a:pt x="37777" y="69387"/>
                </a:lnTo>
              </a:path>
            </a:pathLst>
          </a:custGeom>
          <a:ln w="169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943026" y="7830904"/>
            <a:ext cx="50200" cy="206901"/>
          </a:xfrm>
          <a:custGeom>
            <a:avLst/>
            <a:gdLst/>
            <a:ahLst/>
            <a:cxnLst/>
            <a:rect l="l" t="t" r="r" b="b"/>
            <a:pathLst>
              <a:path w="50200" h="206901">
                <a:moveTo>
                  <a:pt x="0" y="206901"/>
                </a:moveTo>
                <a:lnTo>
                  <a:pt x="50200" y="0"/>
                </a:lnTo>
              </a:path>
            </a:pathLst>
          </a:custGeom>
          <a:ln w="84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993227" y="7830904"/>
            <a:ext cx="109249" cy="0"/>
          </a:xfrm>
          <a:custGeom>
            <a:avLst/>
            <a:gdLst/>
            <a:ahLst/>
            <a:cxnLst/>
            <a:rect l="l" t="t" r="r" b="b"/>
            <a:pathLst>
              <a:path w="109249" h="0">
                <a:moveTo>
                  <a:pt x="0" y="0"/>
                </a:moveTo>
                <a:lnTo>
                  <a:pt x="109249" y="0"/>
                </a:lnTo>
              </a:path>
            </a:pathLst>
          </a:custGeom>
          <a:ln w="82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853687" y="8102200"/>
            <a:ext cx="265807" cy="0"/>
          </a:xfrm>
          <a:custGeom>
            <a:avLst/>
            <a:gdLst/>
            <a:ahLst/>
            <a:cxnLst/>
            <a:rect l="l" t="t" r="r" b="b"/>
            <a:pathLst>
              <a:path w="265807" h="0">
                <a:moveTo>
                  <a:pt x="0" y="0"/>
                </a:moveTo>
                <a:lnTo>
                  <a:pt x="265807" y="0"/>
                </a:lnTo>
              </a:path>
            </a:pathLst>
          </a:custGeom>
          <a:ln w="82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5410146" y="8102200"/>
            <a:ext cx="123714" cy="0"/>
          </a:xfrm>
          <a:custGeom>
            <a:avLst/>
            <a:gdLst/>
            <a:ahLst/>
            <a:cxnLst/>
            <a:rect l="l" t="t" r="r" b="b"/>
            <a:pathLst>
              <a:path w="123714" h="0">
                <a:moveTo>
                  <a:pt x="0" y="0"/>
                </a:moveTo>
                <a:lnTo>
                  <a:pt x="123714" y="0"/>
                </a:lnTo>
              </a:path>
            </a:pathLst>
          </a:custGeom>
          <a:ln w="82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5851059" y="8091813"/>
            <a:ext cx="26376" cy="14949"/>
          </a:xfrm>
          <a:custGeom>
            <a:avLst/>
            <a:gdLst/>
            <a:ahLst/>
            <a:cxnLst/>
            <a:rect l="l" t="t" r="r" b="b"/>
            <a:pathLst>
              <a:path w="26376" h="14949">
                <a:moveTo>
                  <a:pt x="0" y="14949"/>
                </a:moveTo>
                <a:lnTo>
                  <a:pt x="26376" y="0"/>
                </a:lnTo>
              </a:path>
            </a:pathLst>
          </a:custGeom>
          <a:ln w="83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5877435" y="8095961"/>
            <a:ext cx="37437" cy="69387"/>
          </a:xfrm>
          <a:custGeom>
            <a:avLst/>
            <a:gdLst/>
            <a:ahLst/>
            <a:cxnLst/>
            <a:rect l="l" t="t" r="r" b="b"/>
            <a:pathLst>
              <a:path w="37437" h="69387">
                <a:moveTo>
                  <a:pt x="0" y="0"/>
                </a:moveTo>
                <a:lnTo>
                  <a:pt x="37437" y="69387"/>
                </a:lnTo>
              </a:path>
            </a:pathLst>
          </a:custGeom>
          <a:ln w="16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5919467" y="7958447"/>
            <a:ext cx="49689" cy="206901"/>
          </a:xfrm>
          <a:custGeom>
            <a:avLst/>
            <a:gdLst/>
            <a:ahLst/>
            <a:cxnLst/>
            <a:rect l="l" t="t" r="r" b="b"/>
            <a:pathLst>
              <a:path w="49689" h="206901">
                <a:moveTo>
                  <a:pt x="0" y="206901"/>
                </a:moveTo>
                <a:lnTo>
                  <a:pt x="49689" y="0"/>
                </a:lnTo>
              </a:path>
            </a:pathLst>
          </a:custGeom>
          <a:ln w="84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5969157" y="7958447"/>
            <a:ext cx="109249" cy="0"/>
          </a:xfrm>
          <a:custGeom>
            <a:avLst/>
            <a:gdLst/>
            <a:ahLst/>
            <a:cxnLst/>
            <a:rect l="l" t="t" r="r" b="b"/>
            <a:pathLst>
              <a:path w="109249" h="0">
                <a:moveTo>
                  <a:pt x="0" y="0"/>
                </a:moveTo>
                <a:lnTo>
                  <a:pt x="109249" y="0"/>
                </a:lnTo>
              </a:path>
            </a:pathLst>
          </a:custGeom>
          <a:ln w="82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442639" y="7829868"/>
            <a:ext cx="5369560" cy="394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556760" algn="l"/>
              </a:tabLst>
            </a:pPr>
            <a:r>
              <a:rPr dirty="0" smtClean="0" sz="1600" spc="20">
                <a:latin typeface="Times New Roman"/>
                <a:cs typeface="Times New Roman"/>
              </a:rPr>
              <a:t>k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0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Symbol"/>
                <a:cs typeface="Symbol"/>
              </a:rPr>
              <a:t>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z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e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baseline="43209" sz="1350" spc="75">
                <a:latin typeface="Times New Roman"/>
                <a:cs typeface="Times New Roman"/>
              </a:rPr>
              <a:t>j</a:t>
            </a:r>
            <a:r>
              <a:rPr dirty="0" smtClean="0" baseline="24509" sz="2550" spc="-434">
                <a:latin typeface="Symbol"/>
                <a:cs typeface="Symbol"/>
              </a:rPr>
              <a:t></a:t>
            </a:r>
            <a:r>
              <a:rPr dirty="0" smtClean="0" baseline="43209" sz="1350" spc="-44">
                <a:latin typeface="Symbol"/>
                <a:cs typeface="Symbol"/>
              </a:rPr>
              <a:t></a:t>
            </a:r>
            <a:r>
              <a:rPr dirty="0" smtClean="0" baseline="43209" sz="1350" spc="120">
                <a:latin typeface="Times New Roman"/>
                <a:cs typeface="Times New Roman"/>
              </a:rPr>
              <a:t>3</a:t>
            </a:r>
            <a:r>
              <a:rPr dirty="0" smtClean="0" baseline="43209" sz="1350" spc="-67">
                <a:latin typeface="Times New Roman"/>
                <a:cs typeface="Times New Roman"/>
              </a:rPr>
              <a:t>0</a:t>
            </a:r>
            <a:r>
              <a:rPr dirty="0" smtClean="0" baseline="98290" sz="975" spc="22">
                <a:latin typeface="Times New Roman"/>
                <a:cs typeface="Times New Roman"/>
              </a:rPr>
              <a:t>o</a:t>
            </a:r>
            <a:r>
              <a:rPr dirty="0" smtClean="0" baseline="98290" sz="975" spc="7">
                <a:latin typeface="Times New Roman"/>
                <a:cs typeface="Times New Roman"/>
              </a:rPr>
              <a:t> </a:t>
            </a:r>
            <a:r>
              <a:rPr dirty="0" smtClean="0" baseline="24509" sz="2550" spc="-382">
                <a:latin typeface="Symbol"/>
                <a:cs typeface="Symbol"/>
              </a:rPr>
              <a:t></a:t>
            </a:r>
            <a:r>
              <a:rPr dirty="0" smtClean="0" baseline="24509" sz="2550" spc="-3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2550" spc="-450">
                <a:latin typeface="Symbol"/>
                <a:cs typeface="Symbol"/>
              </a:rPr>
              <a:t></a:t>
            </a:r>
            <a:r>
              <a:rPr dirty="0" smtClean="0" sz="1600" spc="-45">
                <a:latin typeface="Times New Roman"/>
                <a:cs typeface="Times New Roman"/>
              </a:rPr>
              <a:t>c</a:t>
            </a:r>
            <a:r>
              <a:rPr dirty="0" smtClean="0" sz="1600" spc="0">
                <a:latin typeface="Times New Roman"/>
                <a:cs typeface="Times New Roman"/>
              </a:rPr>
              <a:t>o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35">
                <a:latin typeface="Times New Roman"/>
                <a:cs typeface="Times New Roman"/>
              </a:rPr>
              <a:t>(</a:t>
            </a:r>
            <a:r>
              <a:rPr dirty="0" smtClean="0" sz="1600" spc="-85">
                <a:latin typeface="Symbol"/>
                <a:cs typeface="Symbol"/>
              </a:rPr>
              <a:t></a:t>
            </a:r>
            <a:r>
              <a:rPr dirty="0" smtClean="0" sz="1600" spc="0">
                <a:latin typeface="Times New Roman"/>
                <a:cs typeface="Times New Roman"/>
              </a:rPr>
              <a:t>3</a:t>
            </a:r>
            <a:r>
              <a:rPr dirty="0" smtClean="0" sz="1600" spc="40">
                <a:latin typeface="Times New Roman"/>
                <a:cs typeface="Times New Roman"/>
              </a:rPr>
              <a:t>0</a:t>
            </a:r>
            <a:r>
              <a:rPr dirty="0" smtClean="0" baseline="43209" sz="1350" spc="37">
                <a:latin typeface="Times New Roman"/>
                <a:cs typeface="Times New Roman"/>
              </a:rPr>
              <a:t>o</a:t>
            </a:r>
            <a:r>
              <a:rPr dirty="0" smtClean="0" baseline="43209" sz="1350" spc="-60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Times New Roman"/>
                <a:cs typeface="Times New Roman"/>
              </a:rPr>
              <a:t>)</a:t>
            </a:r>
            <a:r>
              <a:rPr dirty="0" smtClean="0" sz="1600" spc="-12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50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50">
                <a:latin typeface="Times New Roman"/>
                <a:cs typeface="Times New Roman"/>
              </a:rPr>
              <a:t>i</a:t>
            </a:r>
            <a:r>
              <a:rPr dirty="0" smtClean="0" sz="1600" spc="0">
                <a:latin typeface="Times New Roman"/>
                <a:cs typeface="Times New Roman"/>
              </a:rPr>
              <a:t>n</a:t>
            </a:r>
            <a:r>
              <a:rPr dirty="0" smtClean="0" sz="1600" spc="50">
                <a:latin typeface="Times New Roman"/>
                <a:cs typeface="Times New Roman"/>
              </a:rPr>
              <a:t>(</a:t>
            </a:r>
            <a:r>
              <a:rPr dirty="0" smtClean="0" sz="1600" spc="-85">
                <a:latin typeface="Symbol"/>
                <a:cs typeface="Symbol"/>
              </a:rPr>
              <a:t></a:t>
            </a:r>
            <a:r>
              <a:rPr dirty="0" smtClean="0" sz="1600" spc="0">
                <a:latin typeface="Times New Roman"/>
                <a:cs typeface="Times New Roman"/>
              </a:rPr>
              <a:t>3</a:t>
            </a:r>
            <a:r>
              <a:rPr dirty="0" smtClean="0" sz="1600" spc="45">
                <a:latin typeface="Times New Roman"/>
                <a:cs typeface="Times New Roman"/>
              </a:rPr>
              <a:t>0</a:t>
            </a:r>
            <a:r>
              <a:rPr dirty="0" smtClean="0" baseline="43209" sz="1350" spc="37">
                <a:latin typeface="Times New Roman"/>
                <a:cs typeface="Times New Roman"/>
              </a:rPr>
              <a:t>o</a:t>
            </a:r>
            <a:r>
              <a:rPr dirty="0" smtClean="0" baseline="43209" sz="1350" spc="15">
                <a:latin typeface="Times New Roman"/>
                <a:cs typeface="Times New Roman"/>
              </a:rPr>
              <a:t> </a:t>
            </a:r>
            <a:r>
              <a:rPr dirty="0" smtClean="0" sz="2550" spc="-150">
                <a:latin typeface="Symbol"/>
                <a:cs typeface="Symbol"/>
              </a:rPr>
              <a:t>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Times New Roman"/>
                <a:cs typeface="Times New Roman"/>
              </a:rPr>
              <a:t>2</a:t>
            </a:r>
            <a:r>
              <a:rPr dirty="0" smtClean="0" baseline="6944" sz="2400" spc="22">
                <a:latin typeface="Symbol"/>
                <a:cs typeface="Symbol"/>
              </a:rPr>
              <a:t></a:t>
            </a:r>
            <a:r>
              <a:rPr dirty="0" smtClean="0" baseline="6944" sz="2400" spc="22">
                <a:latin typeface="Times New Roman"/>
                <a:cs typeface="Times New Roman"/>
              </a:rPr>
              <a:t>	</a:t>
            </a:r>
            <a:r>
              <a:rPr dirty="0" smtClean="0" baseline="34722" sz="2400" spc="30">
                <a:latin typeface="Times New Roman"/>
                <a:cs typeface="Times New Roman"/>
              </a:rPr>
              <a:t>3</a:t>
            </a:r>
            <a:r>
              <a:rPr dirty="0" smtClean="0" baseline="34722" sz="2400" spc="104">
                <a:latin typeface="Times New Roman"/>
                <a:cs typeface="Times New Roman"/>
              </a:rPr>
              <a:t> </a:t>
            </a:r>
            <a:r>
              <a:rPr dirty="0" smtClean="0" sz="1600" spc="-55">
                <a:latin typeface="Symbol"/>
                <a:cs typeface="Symbol"/>
              </a:rPr>
              <a:t>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10">
                <a:latin typeface="Times New Roman"/>
                <a:cs typeface="Times New Roman"/>
              </a:rPr>
              <a:t>j</a:t>
            </a:r>
            <a:r>
              <a:rPr dirty="0" smtClean="0" sz="1600" spc="-175">
                <a:latin typeface="Times New Roman"/>
                <a:cs typeface="Times New Roman"/>
              </a:rPr>
              <a:t> </a:t>
            </a:r>
            <a:r>
              <a:rPr dirty="0" smtClean="0" baseline="34722" sz="2400" spc="30">
                <a:latin typeface="Times New Roman"/>
                <a:cs typeface="Times New Roman"/>
              </a:rPr>
              <a:t>1</a:t>
            </a:r>
            <a:r>
              <a:rPr dirty="0" smtClean="0" baseline="34722" sz="2400" spc="-202">
                <a:latin typeface="Times New Roman"/>
                <a:cs typeface="Times New Roman"/>
              </a:rPr>
              <a:t> </a:t>
            </a:r>
            <a:r>
              <a:rPr dirty="0" smtClean="0" baseline="6944" sz="2400" spc="22">
                <a:latin typeface="Symbol"/>
                <a:cs typeface="Symbol"/>
              </a:rPr>
              <a:t></a:t>
            </a:r>
            <a:r>
              <a:rPr dirty="0" smtClean="0" baseline="6944" sz="2400" spc="-82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962924" y="7950518"/>
            <a:ext cx="40068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0">
                <a:latin typeface="Times New Roman"/>
                <a:cs typeface="Times New Roman"/>
              </a:rPr>
              <a:t>3</a:t>
            </a:r>
            <a:r>
              <a:rPr dirty="0" smtClean="0" sz="1600" spc="-65">
                <a:latin typeface="Times New Roman"/>
                <a:cs typeface="Times New Roman"/>
              </a:rPr>
              <a:t> </a:t>
            </a:r>
            <a:r>
              <a:rPr dirty="0" smtClean="0" sz="1600" spc="-55">
                <a:latin typeface="Symbol"/>
                <a:cs typeface="Symbol"/>
              </a:rPr>
              <a:t></a:t>
            </a:r>
            <a:r>
              <a:rPr dirty="0" smtClean="0" sz="1600" spc="25">
                <a:latin typeface="Times New Roman"/>
                <a:cs typeface="Times New Roman"/>
              </a:rPr>
              <a:t> </a:t>
            </a:r>
            <a:r>
              <a:rPr dirty="0" smtClean="0" sz="1600" spc="10">
                <a:latin typeface="Times New Roman"/>
                <a:cs typeface="Times New Roman"/>
              </a:rPr>
              <a:t>j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735651" y="8044826"/>
            <a:ext cx="916940" cy="320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88340" algn="l"/>
              </a:tabLst>
            </a:pPr>
            <a:r>
              <a:rPr dirty="0" smtClean="0" sz="1600" spc="15">
                <a:latin typeface="Symbol"/>
                <a:cs typeface="Symbol"/>
              </a:rPr>
              <a:t></a:t>
            </a:r>
            <a:r>
              <a:rPr dirty="0" smtClean="0" sz="1600" spc="1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 </a:t>
            </a:r>
            <a:r>
              <a:rPr dirty="0" smtClean="0" baseline="-17361" sz="2400" spc="30">
                <a:latin typeface="Times New Roman"/>
                <a:cs typeface="Times New Roman"/>
              </a:rPr>
              <a:t>2</a:t>
            </a:r>
            <a:r>
              <a:rPr dirty="0" smtClean="0" baseline="-17361" sz="2400" spc="30">
                <a:latin typeface="Times New Roman"/>
                <a:cs typeface="Times New Roman"/>
              </a:rPr>
              <a:t>	</a:t>
            </a:r>
            <a:r>
              <a:rPr dirty="0" smtClean="0" baseline="-17361" sz="2400" spc="30">
                <a:latin typeface="Times New Roman"/>
                <a:cs typeface="Times New Roman"/>
              </a:rPr>
              <a:t>2</a:t>
            </a:r>
            <a:r>
              <a:rPr dirty="0" smtClean="0" baseline="-17361" sz="2400" spc="-247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273693" y="8090504"/>
            <a:ext cx="8699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546685" y="8175687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546685" y="7795135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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735651" y="8175687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735651" y="7795135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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42625" y="8475877"/>
            <a:ext cx="4975225" cy="394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48690" algn="l"/>
              </a:tabLst>
            </a:pPr>
            <a:r>
              <a:rPr dirty="0" smtClean="0" sz="1600" spc="40">
                <a:latin typeface="Times New Roman"/>
                <a:cs typeface="Times New Roman"/>
              </a:rPr>
              <a:t>k</a:t>
            </a:r>
            <a:r>
              <a:rPr dirty="0" smtClean="0" sz="1600" spc="-1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1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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35">
                <a:latin typeface="Times New Roman"/>
                <a:cs typeface="Times New Roman"/>
              </a:rPr>
              <a:t>z</a:t>
            </a:r>
            <a:r>
              <a:rPr dirty="0" smtClean="0" sz="1600" spc="35">
                <a:latin typeface="Times New Roman"/>
                <a:cs typeface="Times New Roman"/>
              </a:rPr>
              <a:t>	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70">
                <a:latin typeface="Times New Roman"/>
                <a:cs typeface="Times New Roman"/>
              </a:rPr>
              <a:t> </a:t>
            </a:r>
            <a:r>
              <a:rPr dirty="0" smtClean="0" sz="1600" spc="175">
                <a:latin typeface="Times New Roman"/>
                <a:cs typeface="Times New Roman"/>
              </a:rPr>
              <a:t>2</a:t>
            </a:r>
            <a:r>
              <a:rPr dirty="0" smtClean="0" sz="1600" spc="160">
                <a:latin typeface="Times New Roman"/>
                <a:cs typeface="Times New Roman"/>
              </a:rPr>
              <a:t>e</a:t>
            </a:r>
            <a:r>
              <a:rPr dirty="0" smtClean="0" baseline="43209" sz="1350" spc="75">
                <a:latin typeface="Times New Roman"/>
                <a:cs typeface="Times New Roman"/>
              </a:rPr>
              <a:t>j</a:t>
            </a:r>
            <a:r>
              <a:rPr dirty="0" smtClean="0" baseline="24509" sz="2550" spc="-487">
                <a:latin typeface="Symbol"/>
                <a:cs typeface="Symbol"/>
              </a:rPr>
              <a:t></a:t>
            </a:r>
            <a:r>
              <a:rPr dirty="0" smtClean="0" baseline="43209" sz="1350" spc="120">
                <a:latin typeface="Times New Roman"/>
                <a:cs typeface="Times New Roman"/>
              </a:rPr>
              <a:t>9</a:t>
            </a:r>
            <a:r>
              <a:rPr dirty="0" smtClean="0" baseline="43209" sz="1350" spc="-60">
                <a:latin typeface="Times New Roman"/>
                <a:cs typeface="Times New Roman"/>
              </a:rPr>
              <a:t>0</a:t>
            </a:r>
            <a:r>
              <a:rPr dirty="0" smtClean="0" baseline="98290" sz="975" spc="37">
                <a:latin typeface="Times New Roman"/>
                <a:cs typeface="Times New Roman"/>
              </a:rPr>
              <a:t>o</a:t>
            </a:r>
            <a:r>
              <a:rPr dirty="0" smtClean="0" baseline="98290" sz="975" spc="37">
                <a:latin typeface="Times New Roman"/>
                <a:cs typeface="Times New Roman"/>
              </a:rPr>
              <a:t> </a:t>
            </a:r>
            <a:r>
              <a:rPr dirty="0" smtClean="0" baseline="24509" sz="2550" spc="-375">
                <a:latin typeface="Symbol"/>
                <a:cs typeface="Symbol"/>
              </a:rPr>
              <a:t></a:t>
            </a:r>
            <a:r>
              <a:rPr dirty="0" smtClean="0" baseline="24509" sz="2550" spc="-44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7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2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sz="2550" spc="-450">
                <a:latin typeface="Symbol"/>
                <a:cs typeface="Symbol"/>
              </a:rPr>
              <a:t></a:t>
            </a:r>
            <a:r>
              <a:rPr dirty="0" smtClean="0" sz="1600" spc="-45">
                <a:latin typeface="Times New Roman"/>
                <a:cs typeface="Times New Roman"/>
              </a:rPr>
              <a:t>c</a:t>
            </a:r>
            <a:r>
              <a:rPr dirty="0" smtClean="0" sz="1600" spc="0">
                <a:latin typeface="Times New Roman"/>
                <a:cs typeface="Times New Roman"/>
              </a:rPr>
              <a:t>o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25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9</a:t>
            </a:r>
            <a:r>
              <a:rPr dirty="0" smtClean="0" sz="1600" spc="45">
                <a:latin typeface="Times New Roman"/>
                <a:cs typeface="Times New Roman"/>
              </a:rPr>
              <a:t>0</a:t>
            </a:r>
            <a:r>
              <a:rPr dirty="0" smtClean="0" baseline="43209" sz="1350" spc="60">
                <a:latin typeface="Times New Roman"/>
                <a:cs typeface="Times New Roman"/>
              </a:rPr>
              <a:t>o</a:t>
            </a:r>
            <a:r>
              <a:rPr dirty="0" smtClean="0" baseline="43209" sz="1350" spc="-82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Times New Roman"/>
                <a:cs typeface="Times New Roman"/>
              </a:rPr>
              <a:t>)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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50">
                <a:latin typeface="Times New Roman"/>
                <a:cs typeface="Times New Roman"/>
              </a:rPr>
              <a:t>i</a:t>
            </a:r>
            <a:r>
              <a:rPr dirty="0" smtClean="0" sz="1600" spc="0">
                <a:latin typeface="Times New Roman"/>
                <a:cs typeface="Times New Roman"/>
              </a:rPr>
              <a:t>n</a:t>
            </a:r>
            <a:r>
              <a:rPr dirty="0" smtClean="0" sz="1600" spc="-5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9</a:t>
            </a:r>
            <a:r>
              <a:rPr dirty="0" smtClean="0" sz="1600" spc="45">
                <a:latin typeface="Times New Roman"/>
                <a:cs typeface="Times New Roman"/>
              </a:rPr>
              <a:t>0</a:t>
            </a:r>
            <a:r>
              <a:rPr dirty="0" smtClean="0" baseline="43209" sz="1350" spc="60">
                <a:latin typeface="Times New Roman"/>
                <a:cs typeface="Times New Roman"/>
              </a:rPr>
              <a:t>o</a:t>
            </a:r>
            <a:r>
              <a:rPr dirty="0" smtClean="0" baseline="43209" sz="1350" spc="-7">
                <a:latin typeface="Times New Roman"/>
                <a:cs typeface="Times New Roman"/>
              </a:rPr>
              <a:t> </a:t>
            </a:r>
            <a:r>
              <a:rPr dirty="0" smtClean="0" sz="2550" spc="-145">
                <a:latin typeface="Symbol"/>
                <a:cs typeface="Symbol"/>
              </a:rPr>
              <a:t>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70">
                <a:latin typeface="Times New Roman"/>
                <a:cs typeface="Times New Roman"/>
              </a:rPr>
              <a:t> </a:t>
            </a:r>
            <a:r>
              <a:rPr dirty="0" smtClean="0" sz="1600" spc="170">
                <a:latin typeface="Times New Roman"/>
                <a:cs typeface="Times New Roman"/>
              </a:rPr>
              <a:t>2</a:t>
            </a:r>
            <a:r>
              <a:rPr dirty="0" smtClean="0" sz="2100" spc="-229">
                <a:latin typeface="Symbol"/>
                <a:cs typeface="Symbol"/>
              </a:rPr>
              <a:t></a:t>
            </a:r>
            <a:r>
              <a:rPr dirty="0" smtClean="0" sz="1600" spc="40">
                <a:latin typeface="Times New Roman"/>
                <a:cs typeface="Times New Roman"/>
              </a:rPr>
              <a:t>0</a:t>
            </a:r>
            <a:r>
              <a:rPr dirty="0" smtClean="0" sz="1600" spc="-16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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-50">
                <a:latin typeface="Times New Roman"/>
                <a:cs typeface="Times New Roman"/>
              </a:rPr>
              <a:t>j</a:t>
            </a:r>
            <a:r>
              <a:rPr dirty="0" smtClean="0" sz="1600" spc="-75">
                <a:latin typeface="Times New Roman"/>
                <a:cs typeface="Times New Roman"/>
              </a:rPr>
              <a:t>1</a:t>
            </a:r>
            <a:r>
              <a:rPr dirty="0" smtClean="0" sz="2100" spc="-150">
                <a:latin typeface="Symbol"/>
                <a:cs typeface="Symbol"/>
              </a:rPr>
              <a:t></a:t>
            </a:r>
            <a:r>
              <a:rPr dirty="0" smtClean="0" sz="2100" spc="-31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125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252075" y="8736886"/>
            <a:ext cx="8826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5018797" y="9189186"/>
            <a:ext cx="26384" cy="14949"/>
          </a:xfrm>
          <a:custGeom>
            <a:avLst/>
            <a:gdLst/>
            <a:ahLst/>
            <a:cxnLst/>
            <a:rect l="l" t="t" r="r" b="b"/>
            <a:pathLst>
              <a:path w="26384" h="14949">
                <a:moveTo>
                  <a:pt x="0" y="14949"/>
                </a:moveTo>
                <a:lnTo>
                  <a:pt x="26384" y="0"/>
                </a:lnTo>
              </a:path>
            </a:pathLst>
          </a:custGeom>
          <a:ln w="83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5045182" y="9193334"/>
            <a:ext cx="37789" cy="69387"/>
          </a:xfrm>
          <a:custGeom>
            <a:avLst/>
            <a:gdLst/>
            <a:ahLst/>
            <a:cxnLst/>
            <a:rect l="l" t="t" r="r" b="b"/>
            <a:pathLst>
              <a:path w="37789" h="69387">
                <a:moveTo>
                  <a:pt x="0" y="0"/>
                </a:moveTo>
                <a:lnTo>
                  <a:pt x="37789" y="69387"/>
                </a:lnTo>
              </a:path>
            </a:pathLst>
          </a:custGeom>
          <a:ln w="16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5087227" y="9055820"/>
            <a:ext cx="49875" cy="206901"/>
          </a:xfrm>
          <a:custGeom>
            <a:avLst/>
            <a:gdLst/>
            <a:ahLst/>
            <a:cxnLst/>
            <a:rect l="l" t="t" r="r" b="b"/>
            <a:pathLst>
              <a:path w="49875" h="206901">
                <a:moveTo>
                  <a:pt x="0" y="206901"/>
                </a:moveTo>
                <a:lnTo>
                  <a:pt x="49875" y="0"/>
                </a:lnTo>
              </a:path>
            </a:pathLst>
          </a:custGeom>
          <a:ln w="84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5137102" y="9055820"/>
            <a:ext cx="109283" cy="0"/>
          </a:xfrm>
          <a:custGeom>
            <a:avLst/>
            <a:gdLst/>
            <a:ahLst/>
            <a:cxnLst/>
            <a:rect l="l" t="t" r="r" b="b"/>
            <a:pathLst>
              <a:path w="109283" h="0">
                <a:moveTo>
                  <a:pt x="0" y="0"/>
                </a:moveTo>
                <a:lnTo>
                  <a:pt x="109283" y="0"/>
                </a:lnTo>
              </a:path>
            </a:pathLst>
          </a:custGeom>
          <a:ln w="82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997519" y="9327115"/>
            <a:ext cx="265888" cy="0"/>
          </a:xfrm>
          <a:custGeom>
            <a:avLst/>
            <a:gdLst/>
            <a:ahLst/>
            <a:cxnLst/>
            <a:rect l="l" t="t" r="r" b="b"/>
            <a:pathLst>
              <a:path w="265888" h="0">
                <a:moveTo>
                  <a:pt x="0" y="0"/>
                </a:moveTo>
                <a:lnTo>
                  <a:pt x="265888" y="0"/>
                </a:lnTo>
              </a:path>
            </a:pathLst>
          </a:custGeom>
          <a:ln w="82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5554149" y="9327115"/>
            <a:ext cx="123752" cy="0"/>
          </a:xfrm>
          <a:custGeom>
            <a:avLst/>
            <a:gdLst/>
            <a:ahLst/>
            <a:cxnLst/>
            <a:rect l="l" t="t" r="r" b="b"/>
            <a:pathLst>
              <a:path w="123752" h="0">
                <a:moveTo>
                  <a:pt x="0" y="0"/>
                </a:moveTo>
                <a:lnTo>
                  <a:pt x="123752" y="0"/>
                </a:lnTo>
              </a:path>
            </a:pathLst>
          </a:custGeom>
          <a:ln w="82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6113331" y="9316728"/>
            <a:ext cx="26384" cy="14949"/>
          </a:xfrm>
          <a:custGeom>
            <a:avLst/>
            <a:gdLst/>
            <a:ahLst/>
            <a:cxnLst/>
            <a:rect l="l" t="t" r="r" b="b"/>
            <a:pathLst>
              <a:path w="26384" h="14949">
                <a:moveTo>
                  <a:pt x="0" y="14949"/>
                </a:moveTo>
                <a:lnTo>
                  <a:pt x="26384" y="0"/>
                </a:lnTo>
              </a:path>
            </a:pathLst>
          </a:custGeom>
          <a:ln w="83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6139716" y="9320876"/>
            <a:ext cx="37789" cy="69387"/>
          </a:xfrm>
          <a:custGeom>
            <a:avLst/>
            <a:gdLst/>
            <a:ahLst/>
            <a:cxnLst/>
            <a:rect l="l" t="t" r="r" b="b"/>
            <a:pathLst>
              <a:path w="37789" h="69387">
                <a:moveTo>
                  <a:pt x="0" y="0"/>
                </a:moveTo>
                <a:lnTo>
                  <a:pt x="37789" y="69387"/>
                </a:lnTo>
              </a:path>
            </a:pathLst>
          </a:custGeom>
          <a:ln w="16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6181761" y="9183362"/>
            <a:ext cx="49875" cy="206901"/>
          </a:xfrm>
          <a:custGeom>
            <a:avLst/>
            <a:gdLst/>
            <a:ahLst/>
            <a:cxnLst/>
            <a:rect l="l" t="t" r="r" b="b"/>
            <a:pathLst>
              <a:path w="49875" h="206901">
                <a:moveTo>
                  <a:pt x="0" y="206901"/>
                </a:moveTo>
                <a:lnTo>
                  <a:pt x="49875" y="0"/>
                </a:lnTo>
              </a:path>
            </a:pathLst>
          </a:custGeom>
          <a:ln w="84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6231637" y="9183362"/>
            <a:ext cx="109283" cy="0"/>
          </a:xfrm>
          <a:custGeom>
            <a:avLst/>
            <a:gdLst/>
            <a:ahLst/>
            <a:cxnLst/>
            <a:rect l="l" t="t" r="r" b="b"/>
            <a:pathLst>
              <a:path w="109283" h="0">
                <a:moveTo>
                  <a:pt x="0" y="0"/>
                </a:moveTo>
                <a:lnTo>
                  <a:pt x="109283" y="0"/>
                </a:lnTo>
              </a:path>
            </a:pathLst>
          </a:custGeom>
          <a:ln w="82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442648" y="9054783"/>
            <a:ext cx="4530090" cy="394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79805" algn="l"/>
              </a:tabLst>
            </a:pPr>
            <a:r>
              <a:rPr dirty="0" smtClean="0" sz="1600" spc="20">
                <a:latin typeface="Times New Roman"/>
                <a:cs typeface="Times New Roman"/>
              </a:rPr>
              <a:t>k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Symbol"/>
                <a:cs typeface="Symbol"/>
              </a:rPr>
              <a:t></a:t>
            </a:r>
            <a:r>
              <a:rPr dirty="0" smtClean="0" sz="1600" spc="8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z</a:t>
            </a:r>
            <a:r>
              <a:rPr dirty="0" smtClean="0" sz="1600" spc="20">
                <a:latin typeface="Times New Roman"/>
                <a:cs typeface="Times New Roman"/>
              </a:rPr>
              <a:t>	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e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baseline="43209" sz="1350" spc="75">
                <a:latin typeface="Times New Roman"/>
                <a:cs typeface="Times New Roman"/>
              </a:rPr>
              <a:t>j</a:t>
            </a:r>
            <a:r>
              <a:rPr dirty="0" smtClean="0" baseline="24509" sz="2550" spc="-442">
                <a:latin typeface="Symbol"/>
                <a:cs typeface="Symbol"/>
              </a:rPr>
              <a:t></a:t>
            </a:r>
            <a:r>
              <a:rPr dirty="0" smtClean="0" baseline="43209" sz="1350" spc="120">
                <a:latin typeface="Times New Roman"/>
                <a:cs typeface="Times New Roman"/>
              </a:rPr>
              <a:t>21</a:t>
            </a:r>
            <a:r>
              <a:rPr dirty="0" smtClean="0" baseline="43209" sz="1350" spc="-165">
                <a:latin typeface="Times New Roman"/>
                <a:cs typeface="Times New Roman"/>
              </a:rPr>
              <a:t>0</a:t>
            </a:r>
            <a:r>
              <a:rPr dirty="0" smtClean="0" baseline="98290" sz="975" spc="22">
                <a:latin typeface="Times New Roman"/>
                <a:cs typeface="Times New Roman"/>
              </a:rPr>
              <a:t>o</a:t>
            </a:r>
            <a:r>
              <a:rPr dirty="0" smtClean="0" baseline="98290" sz="975" spc="7">
                <a:latin typeface="Times New Roman"/>
                <a:cs typeface="Times New Roman"/>
              </a:rPr>
              <a:t> </a:t>
            </a:r>
            <a:r>
              <a:rPr dirty="0" smtClean="0" baseline="24509" sz="2550" spc="-382">
                <a:latin typeface="Symbol"/>
                <a:cs typeface="Symbol"/>
              </a:rPr>
              <a:t></a:t>
            </a:r>
            <a:r>
              <a:rPr dirty="0" smtClean="0" baseline="24509" sz="2550" spc="-3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2550" spc="-450">
                <a:latin typeface="Symbol"/>
                <a:cs typeface="Symbol"/>
              </a:rPr>
              <a:t></a:t>
            </a:r>
            <a:r>
              <a:rPr dirty="0" smtClean="0" sz="1600" spc="-45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35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21</a:t>
            </a:r>
            <a:r>
              <a:rPr dirty="0" smtClean="0" sz="1600" spc="50">
                <a:latin typeface="Times New Roman"/>
                <a:cs typeface="Times New Roman"/>
              </a:rPr>
              <a:t>0</a:t>
            </a:r>
            <a:r>
              <a:rPr dirty="0" smtClean="0" baseline="43209" sz="1350" spc="37">
                <a:latin typeface="Times New Roman"/>
                <a:cs typeface="Times New Roman"/>
              </a:rPr>
              <a:t>o</a:t>
            </a:r>
            <a:r>
              <a:rPr dirty="0" smtClean="0" baseline="43209" sz="1350" spc="-60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Times New Roman"/>
                <a:cs typeface="Times New Roman"/>
              </a:rPr>
              <a:t>)</a:t>
            </a:r>
            <a:r>
              <a:rPr dirty="0" smtClean="0" sz="1600" spc="-12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5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50">
                <a:latin typeface="Times New Roman"/>
                <a:cs typeface="Times New Roman"/>
              </a:rPr>
              <a:t>i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55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21</a:t>
            </a:r>
            <a:r>
              <a:rPr dirty="0" smtClean="0" sz="1600" spc="45">
                <a:latin typeface="Times New Roman"/>
                <a:cs typeface="Times New Roman"/>
              </a:rPr>
              <a:t>0</a:t>
            </a:r>
            <a:r>
              <a:rPr dirty="0" smtClean="0" baseline="43209" sz="1350" spc="37">
                <a:latin typeface="Times New Roman"/>
                <a:cs typeface="Times New Roman"/>
              </a:rPr>
              <a:t>o</a:t>
            </a:r>
            <a:r>
              <a:rPr dirty="0" smtClean="0" baseline="43209" sz="1350" spc="15">
                <a:latin typeface="Times New Roman"/>
                <a:cs typeface="Times New Roman"/>
              </a:rPr>
              <a:t> </a:t>
            </a:r>
            <a:r>
              <a:rPr dirty="0" smtClean="0" sz="2550" spc="-150">
                <a:latin typeface="Symbol"/>
                <a:cs typeface="Symbol"/>
              </a:rPr>
              <a:t>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145">
                <a:latin typeface="Times New Roman"/>
                <a:cs typeface="Times New Roman"/>
              </a:rPr>
              <a:t>2</a:t>
            </a:r>
            <a:r>
              <a:rPr dirty="0" smtClean="0" baseline="6944" sz="2400" spc="22">
                <a:latin typeface="Symbol"/>
                <a:cs typeface="Symbol"/>
              </a:rPr>
              <a:t></a:t>
            </a:r>
            <a:r>
              <a:rPr dirty="0" smtClean="0" baseline="6944" sz="2400" spc="-345">
                <a:latin typeface="Times New Roman"/>
                <a:cs typeface="Times New Roman"/>
              </a:rPr>
              <a:t> </a:t>
            </a:r>
            <a:r>
              <a:rPr dirty="0" smtClean="0" sz="1600" spc="-55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29" name="object 1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4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130700" y="9175433"/>
            <a:ext cx="149606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06805" algn="l"/>
              </a:tabLst>
            </a:pPr>
            <a:r>
              <a:rPr dirty="0" smtClean="0" baseline="34722" sz="2400" spc="30">
                <a:latin typeface="Times New Roman"/>
                <a:cs typeface="Times New Roman"/>
              </a:rPr>
              <a:t>3</a:t>
            </a:r>
            <a:r>
              <a:rPr dirty="0" smtClean="0" baseline="34722" sz="2400" spc="104">
                <a:latin typeface="Times New Roman"/>
                <a:cs typeface="Times New Roman"/>
              </a:rPr>
              <a:t> </a:t>
            </a:r>
            <a:r>
              <a:rPr dirty="0" smtClean="0" sz="1600" spc="-55">
                <a:latin typeface="Symbol"/>
                <a:cs typeface="Symbol"/>
              </a:rPr>
              <a:t></a:t>
            </a:r>
            <a:r>
              <a:rPr dirty="0" smtClean="0" sz="1600" spc="25">
                <a:latin typeface="Times New Roman"/>
                <a:cs typeface="Times New Roman"/>
              </a:rPr>
              <a:t> </a:t>
            </a:r>
            <a:r>
              <a:rPr dirty="0" smtClean="0" sz="1600" spc="10">
                <a:latin typeface="Times New Roman"/>
                <a:cs typeface="Times New Roman"/>
              </a:rPr>
              <a:t>j</a:t>
            </a:r>
            <a:r>
              <a:rPr dirty="0" smtClean="0" sz="1600" spc="-175">
                <a:latin typeface="Times New Roman"/>
                <a:cs typeface="Times New Roman"/>
              </a:rPr>
              <a:t> </a:t>
            </a:r>
            <a:r>
              <a:rPr dirty="0" smtClean="0" baseline="34722" sz="2400" spc="30">
                <a:latin typeface="Times New Roman"/>
                <a:cs typeface="Times New Roman"/>
              </a:rPr>
              <a:t>1</a:t>
            </a:r>
            <a:r>
              <a:rPr dirty="0" smtClean="0" baseline="34722" sz="2400" spc="-202">
                <a:latin typeface="Times New Roman"/>
                <a:cs typeface="Times New Roman"/>
              </a:rPr>
              <a:t> </a:t>
            </a:r>
            <a:r>
              <a:rPr dirty="0" smtClean="0" baseline="6944" sz="2400" spc="22">
                <a:latin typeface="Symbol"/>
                <a:cs typeface="Symbol"/>
              </a:rPr>
              <a:t></a:t>
            </a:r>
            <a:r>
              <a:rPr dirty="0" smtClean="0" baseline="6944" sz="2400" spc="-82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-55">
                <a:latin typeface="Symbol"/>
                <a:cs typeface="Symbol"/>
              </a:rPr>
              <a:t></a:t>
            </a:r>
            <a:r>
              <a:rPr dirty="0" smtClean="0" sz="1600" spc="-55">
                <a:latin typeface="Times New Roman"/>
                <a:cs typeface="Times New Roman"/>
              </a:rPr>
              <a:t>	</a:t>
            </a:r>
            <a:r>
              <a:rPr dirty="0" smtClean="0" sz="1600" spc="20">
                <a:latin typeface="Times New Roman"/>
                <a:cs typeface="Times New Roman"/>
              </a:rPr>
              <a:t>3</a:t>
            </a:r>
            <a:r>
              <a:rPr dirty="0" smtClean="0" sz="1600" spc="-65">
                <a:latin typeface="Times New Roman"/>
                <a:cs typeface="Times New Roman"/>
              </a:rPr>
              <a:t> </a:t>
            </a:r>
            <a:r>
              <a:rPr dirty="0" smtClean="0" sz="1600" spc="-55">
                <a:latin typeface="Symbol"/>
                <a:cs typeface="Symbol"/>
              </a:rPr>
              <a:t>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10">
                <a:latin typeface="Times New Roman"/>
                <a:cs typeface="Times New Roman"/>
              </a:rPr>
              <a:t>j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555577" y="9269741"/>
            <a:ext cx="241300" cy="320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7361" sz="2400" spc="30">
                <a:latin typeface="Times New Roman"/>
                <a:cs typeface="Times New Roman"/>
              </a:rPr>
              <a:t>2</a:t>
            </a:r>
            <a:r>
              <a:rPr dirty="0" smtClean="0" baseline="-17361" sz="2400" spc="-247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069420" y="9333714"/>
            <a:ext cx="13081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286706" y="9315419"/>
            <a:ext cx="8699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690734" y="9400602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690734" y="9020049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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729314" y="9269741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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729314" y="9400602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729314" y="9020049"/>
            <a:ext cx="10604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Symbol"/>
                <a:cs typeface="Symbol"/>
              </a:rPr>
              <a:t></a:t>
            </a:r>
            <a:endParaRPr sz="16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97331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2980" y="478219"/>
            <a:ext cx="5842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35" i="1">
                <a:latin typeface="Times New Roman"/>
                <a:cs typeface="Times New Roman"/>
              </a:rPr>
              <a:t>z</a:t>
            </a:r>
            <a:r>
              <a:rPr dirty="0" smtClean="0" baseline="42483" sz="1275" spc="37">
                <a:latin typeface="Times New Roman"/>
                <a:cs typeface="Times New Roman"/>
              </a:rPr>
              <a:t>4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8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95456" y="1105604"/>
            <a:ext cx="24543" cy="13675"/>
          </a:xfrm>
          <a:custGeom>
            <a:avLst/>
            <a:gdLst/>
            <a:ahLst/>
            <a:cxnLst/>
            <a:rect l="l" t="t" r="r" b="b"/>
            <a:pathLst>
              <a:path w="24543" h="13675">
                <a:moveTo>
                  <a:pt x="0" y="13675"/>
                </a:moveTo>
                <a:lnTo>
                  <a:pt x="24543" y="0"/>
                </a:lnTo>
              </a:path>
            </a:pathLst>
          </a:custGeom>
          <a:ln w="7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519999" y="1109409"/>
            <a:ext cx="35152" cy="93001"/>
          </a:xfrm>
          <a:custGeom>
            <a:avLst/>
            <a:gdLst/>
            <a:ahLst/>
            <a:cxnLst/>
            <a:rect l="l" t="t" r="r" b="b"/>
            <a:pathLst>
              <a:path w="35152" h="93001">
                <a:moveTo>
                  <a:pt x="0" y="0"/>
                </a:moveTo>
                <a:lnTo>
                  <a:pt x="35152" y="93001"/>
                </a:lnTo>
              </a:path>
            </a:pathLst>
          </a:custGeom>
          <a:ln w="157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559110" y="938568"/>
            <a:ext cx="46711" cy="263842"/>
          </a:xfrm>
          <a:custGeom>
            <a:avLst/>
            <a:gdLst/>
            <a:ahLst/>
            <a:cxnLst/>
            <a:rect l="l" t="t" r="r" b="b"/>
            <a:pathLst>
              <a:path w="46711" h="263842">
                <a:moveTo>
                  <a:pt x="0" y="263842"/>
                </a:moveTo>
                <a:lnTo>
                  <a:pt x="46711" y="0"/>
                </a:lnTo>
              </a:path>
            </a:pathLst>
          </a:custGeom>
          <a:ln w="79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605822" y="938568"/>
            <a:ext cx="787923" cy="0"/>
          </a:xfrm>
          <a:custGeom>
            <a:avLst/>
            <a:gdLst/>
            <a:ahLst/>
            <a:cxnLst/>
            <a:rect l="l" t="t" r="r" b="b"/>
            <a:pathLst>
              <a:path w="787923" h="0">
                <a:moveTo>
                  <a:pt x="0" y="0"/>
                </a:moveTo>
                <a:lnTo>
                  <a:pt x="787923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381289" y="1108257"/>
            <a:ext cx="223899" cy="0"/>
          </a:xfrm>
          <a:custGeom>
            <a:avLst/>
            <a:gdLst/>
            <a:ahLst/>
            <a:cxnLst/>
            <a:rect l="l" t="t" r="r" b="b"/>
            <a:pathLst>
              <a:path w="223899" h="0">
                <a:moveTo>
                  <a:pt x="0" y="0"/>
                </a:moveTo>
                <a:lnTo>
                  <a:pt x="223899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0482" y="907684"/>
            <a:ext cx="5807075" cy="311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72970" algn="l"/>
              </a:tabLst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j</a:t>
            </a:r>
            <a:r>
              <a:rPr dirty="0" smtClean="0" sz="1450" spc="40">
                <a:latin typeface="Times New Roman"/>
                <a:cs typeface="Times New Roman"/>
              </a:rPr>
              <a:t>0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j</a:t>
            </a:r>
            <a:r>
              <a:rPr dirty="0" smtClean="0" baseline="32828" sz="1650" spc="-97">
                <a:latin typeface="Symbol"/>
                <a:cs typeface="Symbol"/>
              </a:rPr>
              <a:t></a:t>
            </a:r>
            <a:r>
              <a:rPr dirty="0" smtClean="0" baseline="42483" sz="1275" spc="30">
                <a:latin typeface="Symbol"/>
                <a:cs typeface="Symbol"/>
              </a:rPr>
              <a:t></a:t>
            </a:r>
            <a:r>
              <a:rPr dirty="0" smtClean="0" baseline="42483" sz="1275" spc="82">
                <a:latin typeface="Symbol"/>
                <a:cs typeface="Symbol"/>
              </a:rPr>
              <a:t>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87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Symbol"/>
                <a:cs typeface="Symbol"/>
              </a:rPr>
              <a:t></a:t>
            </a:r>
            <a:r>
              <a:rPr dirty="0" smtClean="0" baseline="42483" sz="1275" spc="-19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k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32828" sz="1650" spc="-112">
                <a:latin typeface="Symbol"/>
                <a:cs typeface="Symbol"/>
              </a:rPr>
              <a:t></a:t>
            </a:r>
            <a:r>
              <a:rPr dirty="0" smtClean="0" baseline="32828" sz="1650" spc="-112">
                <a:latin typeface="Times New Roman"/>
                <a:cs typeface="Times New Roman"/>
              </a:rPr>
              <a:t> </a:t>
            </a:r>
            <a:r>
              <a:rPr dirty="0" smtClean="0" baseline="32828" sz="1650" spc="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0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18</a:t>
            </a:r>
            <a:r>
              <a:rPr dirty="0" smtClean="0" sz="1450" spc="75">
                <a:latin typeface="Times New Roman"/>
                <a:cs typeface="Times New Roman"/>
              </a:rPr>
              <a:t>0</a:t>
            </a:r>
            <a:r>
              <a:rPr dirty="0" smtClean="0" baseline="42483" sz="1275" spc="30">
                <a:latin typeface="Times New Roman"/>
                <a:cs typeface="Times New Roman"/>
              </a:rPr>
              <a:t>o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20">
                <a:latin typeface="Times New Roman"/>
                <a:cs typeface="Times New Roman"/>
              </a:rPr>
              <a:t>n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44">
                <a:latin typeface="Times New Roman"/>
                <a:cs typeface="Times New Roman"/>
              </a:rPr>
              <a:t> </a:t>
            </a:r>
            <a:r>
              <a:rPr dirty="0" smtClean="0" baseline="-5747" sz="2175" spc="-37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0</a:t>
            </a:r>
            <a:r>
              <a:rPr dirty="0" smtClean="0" baseline="34482" sz="2175" spc="60">
                <a:latin typeface="Times New Roman"/>
                <a:cs typeface="Times New Roman"/>
              </a:rPr>
              <a:t> </a:t>
            </a:r>
            <a:r>
              <a:rPr dirty="0" smtClean="0" baseline="34482" sz="2175" spc="-104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18</a:t>
            </a:r>
            <a:r>
              <a:rPr dirty="0" smtClean="0" sz="1450" spc="80">
                <a:latin typeface="Times New Roman"/>
                <a:cs typeface="Times New Roman"/>
              </a:rPr>
              <a:t>0</a:t>
            </a:r>
            <a:r>
              <a:rPr dirty="0" smtClean="0" baseline="42483" sz="1275" spc="30">
                <a:latin typeface="Times New Roman"/>
                <a:cs typeface="Times New Roman"/>
              </a:rPr>
              <a:t>o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70573" y="1116971"/>
            <a:ext cx="446405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7662" sz="2175" spc="44">
                <a:latin typeface="Symbol"/>
                <a:cs typeface="Symbol"/>
              </a:rPr>
              <a:t></a:t>
            </a:r>
            <a:r>
              <a:rPr dirty="0" smtClean="0" baseline="-7662" sz="2175" spc="-1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1</a:t>
            </a:r>
            <a:r>
              <a:rPr dirty="0" smtClean="0" baseline="-7662" sz="2175" spc="44">
                <a:latin typeface="Symbol"/>
                <a:cs typeface="Symbol"/>
              </a:rPr>
              <a:t>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0573" y="867554"/>
            <a:ext cx="44640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1361" y="1625748"/>
            <a:ext cx="2112010" cy="342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925" sz="2250" spc="187">
                <a:latin typeface="Times New Roman"/>
                <a:cs typeface="Times New Roman"/>
              </a:rPr>
              <a:t>z</a:t>
            </a:r>
            <a:r>
              <a:rPr dirty="0" smtClean="0" sz="900" spc="10">
                <a:latin typeface="Times New Roman"/>
                <a:cs typeface="Times New Roman"/>
              </a:rPr>
              <a:t>4</a:t>
            </a:r>
            <a:r>
              <a:rPr dirty="0" smtClean="0" sz="900" spc="10">
                <a:latin typeface="Times New Roman"/>
                <a:cs typeface="Times New Roman"/>
              </a:rPr>
              <a:t> </a:t>
            </a:r>
            <a:r>
              <a:rPr dirty="0" smtClean="0" sz="900" spc="80">
                <a:latin typeface="Times New Roman"/>
                <a:cs typeface="Times New Roman"/>
              </a:rPr>
              <a:t> </a:t>
            </a:r>
            <a:r>
              <a:rPr dirty="0" smtClean="0" baseline="-25925" sz="2250" spc="67">
                <a:latin typeface="Symbol"/>
                <a:cs typeface="Symbol"/>
              </a:rPr>
              <a:t></a:t>
            </a:r>
            <a:r>
              <a:rPr dirty="0" smtClean="0" baseline="-25925" sz="2250" spc="-292">
                <a:latin typeface="Times New Roman"/>
                <a:cs typeface="Times New Roman"/>
              </a:rPr>
              <a:t> </a:t>
            </a:r>
            <a:r>
              <a:rPr dirty="0" smtClean="0" baseline="-25925" sz="2250" spc="120">
                <a:latin typeface="Times New Roman"/>
                <a:cs typeface="Times New Roman"/>
              </a:rPr>
              <a:t>1</a:t>
            </a:r>
            <a:r>
              <a:rPr dirty="0" smtClean="0" baseline="-25925" sz="2250" spc="60">
                <a:latin typeface="Times New Roman"/>
                <a:cs typeface="Times New Roman"/>
              </a:rPr>
              <a:t>e</a:t>
            </a:r>
            <a:r>
              <a:rPr dirty="0" smtClean="0" baseline="-25925" sz="2250" spc="-352">
                <a:latin typeface="Times New Roman"/>
                <a:cs typeface="Times New Roman"/>
              </a:rPr>
              <a:t> </a:t>
            </a:r>
            <a:r>
              <a:rPr dirty="0" smtClean="0" sz="900" spc="45">
                <a:latin typeface="Times New Roman"/>
                <a:cs typeface="Times New Roman"/>
              </a:rPr>
              <a:t>j</a:t>
            </a:r>
            <a:r>
              <a:rPr dirty="0" smtClean="0" sz="1600" spc="-375">
                <a:latin typeface="Symbol"/>
                <a:cs typeface="Symbol"/>
              </a:rPr>
              <a:t></a:t>
            </a:r>
            <a:r>
              <a:rPr dirty="0" smtClean="0" sz="900" spc="60">
                <a:latin typeface="Times New Roman"/>
                <a:cs typeface="Times New Roman"/>
              </a:rPr>
              <a:t>18</a:t>
            </a:r>
            <a:r>
              <a:rPr dirty="0" smtClean="0" sz="900" spc="-120">
                <a:latin typeface="Times New Roman"/>
                <a:cs typeface="Times New Roman"/>
              </a:rPr>
              <a:t>0</a:t>
            </a:r>
            <a:r>
              <a:rPr dirty="0" smtClean="0" baseline="34188" sz="975" spc="7">
                <a:latin typeface="Times New Roman"/>
                <a:cs typeface="Times New Roman"/>
              </a:rPr>
              <a:t>o</a:t>
            </a:r>
            <a:r>
              <a:rPr dirty="0" smtClean="0" baseline="34188" sz="975" spc="-82">
                <a:latin typeface="Times New Roman"/>
                <a:cs typeface="Times New Roman"/>
              </a:rPr>
              <a:t> </a:t>
            </a:r>
            <a:r>
              <a:rPr dirty="0" smtClean="0" sz="900" spc="10">
                <a:latin typeface="Symbol"/>
                <a:cs typeface="Symbol"/>
              </a:rPr>
              <a:t></a:t>
            </a:r>
            <a:r>
              <a:rPr dirty="0" smtClean="0" sz="900" spc="60">
                <a:latin typeface="Times New Roman"/>
                <a:cs typeface="Times New Roman"/>
              </a:rPr>
              <a:t>36</a:t>
            </a:r>
            <a:r>
              <a:rPr dirty="0" smtClean="0" sz="900" spc="-125">
                <a:latin typeface="Times New Roman"/>
                <a:cs typeface="Times New Roman"/>
              </a:rPr>
              <a:t>0</a:t>
            </a:r>
            <a:r>
              <a:rPr dirty="0" smtClean="0" baseline="34188" sz="975" spc="7">
                <a:latin typeface="Times New Roman"/>
                <a:cs typeface="Times New Roman"/>
              </a:rPr>
              <a:t>0</a:t>
            </a:r>
            <a:r>
              <a:rPr dirty="0" smtClean="0" baseline="34188" sz="975" spc="15">
                <a:latin typeface="Times New Roman"/>
                <a:cs typeface="Times New Roman"/>
              </a:rPr>
              <a:t> </a:t>
            </a:r>
            <a:r>
              <a:rPr dirty="0" smtClean="0" sz="900" spc="10">
                <a:latin typeface="Times New Roman"/>
                <a:cs typeface="Times New Roman"/>
              </a:rPr>
              <a:t>k</a:t>
            </a:r>
            <a:r>
              <a:rPr dirty="0" smtClean="0" sz="900" spc="-120">
                <a:latin typeface="Times New Roman"/>
                <a:cs typeface="Times New Roman"/>
              </a:rPr>
              <a:t> </a:t>
            </a:r>
            <a:r>
              <a:rPr dirty="0" smtClean="0" sz="1600" spc="-235">
                <a:latin typeface="Symbol"/>
                <a:cs typeface="Symbol"/>
              </a:rPr>
              <a:t></a:t>
            </a:r>
            <a:r>
              <a:rPr dirty="0" smtClean="0" sz="1600" spc="125">
                <a:latin typeface="Times New Roman"/>
                <a:cs typeface="Times New Roman"/>
              </a:rPr>
              <a:t> </a:t>
            </a:r>
            <a:r>
              <a:rPr dirty="0" smtClean="0" baseline="-25925" sz="2250" spc="127">
                <a:latin typeface="Symbol"/>
                <a:cs typeface="Symbol"/>
              </a:rPr>
              <a:t></a:t>
            </a:r>
            <a:r>
              <a:rPr dirty="0" smtClean="0" baseline="-25925" sz="2250" spc="157">
                <a:latin typeface="Times New Roman"/>
                <a:cs typeface="Times New Roman"/>
              </a:rPr>
              <a:t> </a:t>
            </a:r>
            <a:r>
              <a:rPr dirty="0" smtClean="0" baseline="-25925" sz="2250" spc="60">
                <a:latin typeface="Times New Roman"/>
                <a:cs typeface="Times New Roman"/>
              </a:rPr>
              <a:t>z</a:t>
            </a:r>
            <a:r>
              <a:rPr dirty="0" smtClean="0" baseline="-25925" sz="2250" spc="7">
                <a:latin typeface="Times New Roman"/>
                <a:cs typeface="Times New Roman"/>
              </a:rPr>
              <a:t> </a:t>
            </a:r>
            <a:r>
              <a:rPr dirty="0" smtClean="0" baseline="-25925" sz="2250" spc="67">
                <a:latin typeface="Symbol"/>
                <a:cs typeface="Symbol"/>
              </a:rPr>
              <a:t></a:t>
            </a:r>
            <a:r>
              <a:rPr dirty="0" smtClean="0" baseline="-25925" sz="2250" spc="-67">
                <a:latin typeface="Times New Roman"/>
                <a:cs typeface="Times New Roman"/>
              </a:rPr>
              <a:t> </a:t>
            </a:r>
            <a:r>
              <a:rPr dirty="0" smtClean="0" baseline="-25925" sz="2250" spc="60">
                <a:latin typeface="Times New Roman"/>
                <a:cs typeface="Times New Roman"/>
              </a:rPr>
              <a:t>e</a:t>
            </a:r>
            <a:r>
              <a:rPr dirty="0" smtClean="0" baseline="-25925" sz="2250" spc="67">
                <a:latin typeface="Times New Roman"/>
                <a:cs typeface="Times New Roman"/>
              </a:rPr>
              <a:t> </a:t>
            </a:r>
            <a:r>
              <a:rPr dirty="0" smtClean="0" baseline="27777" sz="1350" spc="15">
                <a:latin typeface="Symbol"/>
                <a:cs typeface="Symbol"/>
              </a:rPr>
              <a:t></a:t>
            </a:r>
            <a:endParaRPr baseline="27777" sz="13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63681" y="1625748"/>
            <a:ext cx="1413510" cy="342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9700">
              <a:lnSpc>
                <a:spcPts val="880"/>
              </a:lnSpc>
            </a:pPr>
            <a:r>
              <a:rPr dirty="0" smtClean="0" baseline="-25925" sz="2250" spc="127">
                <a:latin typeface="Symbol"/>
                <a:cs typeface="Symbol"/>
              </a:rPr>
              <a:t></a:t>
            </a:r>
            <a:r>
              <a:rPr dirty="0" smtClean="0" baseline="-25925" sz="2250" spc="165">
                <a:latin typeface="Times New Roman"/>
                <a:cs typeface="Times New Roman"/>
              </a:rPr>
              <a:t> </a:t>
            </a:r>
            <a:r>
              <a:rPr dirty="0" smtClean="0" baseline="-25925" sz="2250" spc="60">
                <a:latin typeface="Times New Roman"/>
                <a:cs typeface="Times New Roman"/>
              </a:rPr>
              <a:t>z</a:t>
            </a:r>
            <a:r>
              <a:rPr dirty="0" smtClean="0" baseline="-25925" sz="2250" spc="60">
                <a:latin typeface="Times New Roman"/>
                <a:cs typeface="Times New Roman"/>
              </a:rPr>
              <a:t> </a:t>
            </a:r>
            <a:r>
              <a:rPr dirty="0" smtClean="0" baseline="-25925" sz="2250" spc="67">
                <a:latin typeface="Symbol"/>
                <a:cs typeface="Symbol"/>
              </a:rPr>
              <a:t></a:t>
            </a:r>
            <a:r>
              <a:rPr dirty="0" smtClean="0" baseline="-25925" sz="2250" spc="-75">
                <a:latin typeface="Times New Roman"/>
                <a:cs typeface="Times New Roman"/>
              </a:rPr>
              <a:t> </a:t>
            </a:r>
            <a:r>
              <a:rPr dirty="0" smtClean="0" baseline="-25925" sz="2250" spc="60">
                <a:latin typeface="Times New Roman"/>
                <a:cs typeface="Times New Roman"/>
              </a:rPr>
              <a:t>e</a:t>
            </a:r>
            <a:r>
              <a:rPr dirty="0" smtClean="0" baseline="-25925" sz="2250" spc="-352">
                <a:latin typeface="Times New Roman"/>
                <a:cs typeface="Times New Roman"/>
              </a:rPr>
              <a:t> </a:t>
            </a:r>
            <a:r>
              <a:rPr dirty="0" smtClean="0" sz="900" spc="45">
                <a:latin typeface="Times New Roman"/>
                <a:cs typeface="Times New Roman"/>
              </a:rPr>
              <a:t>j</a:t>
            </a:r>
            <a:r>
              <a:rPr dirty="0" smtClean="0" sz="1600" spc="-270">
                <a:latin typeface="Symbol"/>
                <a:cs typeface="Symbol"/>
              </a:rPr>
              <a:t></a:t>
            </a:r>
            <a:r>
              <a:rPr dirty="0" smtClean="0" sz="900" spc="60">
                <a:latin typeface="Times New Roman"/>
                <a:cs typeface="Times New Roman"/>
              </a:rPr>
              <a:t>4</a:t>
            </a:r>
            <a:r>
              <a:rPr dirty="0" smtClean="0" sz="900" spc="10">
                <a:latin typeface="Times New Roman"/>
                <a:cs typeface="Times New Roman"/>
              </a:rPr>
              <a:t>5</a:t>
            </a:r>
            <a:r>
              <a:rPr dirty="0" smtClean="0" sz="900" spc="10">
                <a:latin typeface="Times New Roman"/>
                <a:cs typeface="Times New Roman"/>
              </a:rPr>
              <a:t> </a:t>
            </a:r>
            <a:r>
              <a:rPr dirty="0" smtClean="0" sz="900" spc="-95">
                <a:latin typeface="Times New Roman"/>
                <a:cs typeface="Times New Roman"/>
              </a:rPr>
              <a:t> </a:t>
            </a:r>
            <a:r>
              <a:rPr dirty="0" smtClean="0" sz="900" spc="15">
                <a:latin typeface="Symbol"/>
                <a:cs typeface="Symbol"/>
              </a:rPr>
              <a:t></a:t>
            </a:r>
            <a:r>
              <a:rPr dirty="0" smtClean="0" sz="900" spc="60">
                <a:latin typeface="Times New Roman"/>
                <a:cs typeface="Times New Roman"/>
              </a:rPr>
              <a:t>9</a:t>
            </a:r>
            <a:r>
              <a:rPr dirty="0" smtClean="0" sz="900" spc="10">
                <a:latin typeface="Times New Roman"/>
                <a:cs typeface="Times New Roman"/>
              </a:rPr>
              <a:t>0</a:t>
            </a:r>
            <a:r>
              <a:rPr dirty="0" smtClean="0" sz="900" spc="10">
                <a:latin typeface="Times New Roman"/>
                <a:cs typeface="Times New Roman"/>
              </a:rPr>
              <a:t>  </a:t>
            </a:r>
            <a:r>
              <a:rPr dirty="0" smtClean="0" sz="900" spc="10">
                <a:latin typeface="Times New Roman"/>
                <a:cs typeface="Times New Roman"/>
              </a:rPr>
              <a:t>k</a:t>
            </a:r>
            <a:r>
              <a:rPr dirty="0" smtClean="0" sz="900" spc="-120">
                <a:latin typeface="Times New Roman"/>
                <a:cs typeface="Times New Roman"/>
              </a:rPr>
              <a:t> </a:t>
            </a:r>
            <a:r>
              <a:rPr dirty="0" smtClean="0" sz="1600" spc="-235">
                <a:latin typeface="Symbol"/>
                <a:cs typeface="Symbol"/>
              </a:rPr>
              <a:t>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ts val="500"/>
              </a:lnSpc>
              <a:tabLst>
                <a:tab pos="985519" algn="l"/>
                <a:tab pos="1223645" algn="l"/>
              </a:tabLst>
            </a:pPr>
            <a:r>
              <a:rPr dirty="0" smtClean="0" baseline="3086" sz="1350" spc="15">
                <a:latin typeface="Symbol"/>
                <a:cs typeface="Symbol"/>
              </a:rPr>
              <a:t></a:t>
            </a:r>
            <a:r>
              <a:rPr dirty="0" smtClean="0" baseline="3086" sz="1350" spc="15">
                <a:latin typeface="Times New Roman"/>
                <a:cs typeface="Times New Roman"/>
              </a:rPr>
              <a:t>	</a:t>
            </a:r>
            <a:r>
              <a:rPr dirty="0" smtClean="0" sz="650" spc="5">
                <a:latin typeface="Times New Roman"/>
                <a:cs typeface="Times New Roman"/>
              </a:rPr>
              <a:t>o</a:t>
            </a:r>
            <a:r>
              <a:rPr dirty="0" smtClean="0" sz="650" spc="5">
                <a:latin typeface="Times New Roman"/>
                <a:cs typeface="Times New Roman"/>
              </a:rPr>
              <a:t>	</a:t>
            </a:r>
            <a:r>
              <a:rPr dirty="0" smtClean="0" sz="650" spc="5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18427" y="1693716"/>
            <a:ext cx="8445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46742" y="1529815"/>
            <a:ext cx="788035" cy="222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7037" sz="1350" spc="37">
                <a:latin typeface="Times New Roman"/>
                <a:cs typeface="Times New Roman"/>
              </a:rPr>
              <a:t>j</a:t>
            </a:r>
            <a:r>
              <a:rPr dirty="0" smtClean="0" baseline="-27777" sz="1350" spc="15">
                <a:latin typeface="Symbol"/>
                <a:cs typeface="Symbol"/>
              </a:rPr>
              <a:t></a:t>
            </a:r>
            <a:r>
              <a:rPr dirty="0" smtClean="0" baseline="-27777" sz="1350" spc="-165">
                <a:latin typeface="Times New Roman"/>
                <a:cs typeface="Times New Roman"/>
              </a:rPr>
              <a:t> </a:t>
            </a:r>
            <a:r>
              <a:rPr dirty="0" smtClean="0" sz="900" spc="60" u="sng">
                <a:latin typeface="Times New Roman"/>
                <a:cs typeface="Times New Roman"/>
              </a:rPr>
              <a:t>180</a:t>
            </a:r>
            <a:r>
              <a:rPr dirty="0" smtClean="0" sz="900" spc="25" u="sng">
                <a:latin typeface="Times New Roman"/>
                <a:cs typeface="Times New Roman"/>
              </a:rPr>
              <a:t> </a:t>
            </a:r>
            <a:r>
              <a:rPr dirty="0" smtClean="0" sz="900" spc="15" u="sng">
                <a:latin typeface="Symbol"/>
                <a:cs typeface="Symbol"/>
              </a:rPr>
              <a:t></a:t>
            </a:r>
            <a:r>
              <a:rPr dirty="0" smtClean="0" sz="900" spc="60" u="sng">
                <a:latin typeface="Times New Roman"/>
                <a:cs typeface="Times New Roman"/>
              </a:rPr>
              <a:t>360</a:t>
            </a:r>
            <a:r>
              <a:rPr dirty="0" smtClean="0" sz="900" spc="5" u="sng">
                <a:latin typeface="Times New Roman"/>
                <a:cs typeface="Times New Roman"/>
              </a:rPr>
              <a:t> </a:t>
            </a:r>
            <a:r>
              <a:rPr dirty="0" smtClean="0" sz="900" spc="-130" u="sng">
                <a:latin typeface="Times New Roman"/>
                <a:cs typeface="Times New Roman"/>
              </a:rPr>
              <a:t> </a:t>
            </a:r>
            <a:r>
              <a:rPr dirty="0" smtClean="0" sz="900" spc="10" u="sng">
                <a:latin typeface="Times New Roman"/>
                <a:cs typeface="Times New Roman"/>
              </a:rPr>
              <a:t>k</a:t>
            </a:r>
            <a:r>
              <a:rPr dirty="0" smtClean="0" sz="900" spc="-5">
                <a:latin typeface="Times New Roman"/>
                <a:cs typeface="Times New Roman"/>
              </a:rPr>
              <a:t> </a:t>
            </a:r>
            <a:r>
              <a:rPr dirty="0" smtClean="0" baseline="-27777" sz="1350" spc="15">
                <a:latin typeface="Symbol"/>
                <a:cs typeface="Symbol"/>
              </a:rPr>
              <a:t></a:t>
            </a:r>
            <a:endParaRPr baseline="-27777" sz="13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15635" y="1510618"/>
            <a:ext cx="363220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7340" algn="l"/>
              </a:tabLst>
            </a:pPr>
            <a:r>
              <a:rPr dirty="0" smtClean="0" sz="650" spc="5">
                <a:latin typeface="Times New Roman"/>
                <a:cs typeface="Times New Roman"/>
              </a:rPr>
              <a:t>o</a:t>
            </a:r>
            <a:r>
              <a:rPr dirty="0" smtClean="0" sz="650" spc="5">
                <a:latin typeface="Times New Roman"/>
                <a:cs typeface="Times New Roman"/>
              </a:rPr>
              <a:t>	</a:t>
            </a:r>
            <a:r>
              <a:rPr dirty="0" smtClean="0" sz="650" spc="5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63681" y="1732424"/>
            <a:ext cx="71120" cy="147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>
                <a:latin typeface="Symbol"/>
                <a:cs typeface="Symbol"/>
              </a:rPr>
              <a:t>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63681" y="1512434"/>
            <a:ext cx="71120" cy="147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>
                <a:latin typeface="Symbol"/>
                <a:cs typeface="Symbol"/>
              </a:rPr>
              <a:t>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82637" y="1732424"/>
            <a:ext cx="71120" cy="147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>
                <a:latin typeface="Symbol"/>
                <a:cs typeface="Symbol"/>
              </a:rPr>
              <a:t>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82637" y="1512434"/>
            <a:ext cx="71120" cy="147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">
                <a:latin typeface="Symbol"/>
                <a:cs typeface="Symbol"/>
              </a:rPr>
              <a:t>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99003" y="2531956"/>
            <a:ext cx="26017" cy="14843"/>
          </a:xfrm>
          <a:custGeom>
            <a:avLst/>
            <a:gdLst/>
            <a:ahLst/>
            <a:cxnLst/>
            <a:rect l="l" t="t" r="r" b="b"/>
            <a:pathLst>
              <a:path w="26017" h="14843">
                <a:moveTo>
                  <a:pt x="0" y="14843"/>
                </a:moveTo>
                <a:lnTo>
                  <a:pt x="26017" y="0"/>
                </a:lnTo>
              </a:path>
            </a:pathLst>
          </a:custGeom>
          <a:ln w="82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125020" y="2536492"/>
            <a:ext cx="37750" cy="68025"/>
          </a:xfrm>
          <a:custGeom>
            <a:avLst/>
            <a:gdLst/>
            <a:ahLst/>
            <a:cxnLst/>
            <a:rect l="l" t="t" r="r" b="b"/>
            <a:pathLst>
              <a:path w="37750" h="68025">
                <a:moveTo>
                  <a:pt x="0" y="0"/>
                </a:moveTo>
                <a:lnTo>
                  <a:pt x="37750" y="68025"/>
                </a:lnTo>
              </a:path>
            </a:pathLst>
          </a:custGeom>
          <a:ln w="168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167022" y="2401262"/>
            <a:ext cx="50163" cy="203255"/>
          </a:xfrm>
          <a:custGeom>
            <a:avLst/>
            <a:gdLst/>
            <a:ahLst/>
            <a:cxnLst/>
            <a:rect l="l" t="t" r="r" b="b"/>
            <a:pathLst>
              <a:path w="50163" h="203255">
                <a:moveTo>
                  <a:pt x="0" y="203255"/>
                </a:moveTo>
                <a:lnTo>
                  <a:pt x="50163" y="0"/>
                </a:lnTo>
              </a:path>
            </a:pathLst>
          </a:custGeom>
          <a:ln w="84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217185" y="2401262"/>
            <a:ext cx="122263" cy="0"/>
          </a:xfrm>
          <a:custGeom>
            <a:avLst/>
            <a:gdLst/>
            <a:ahLst/>
            <a:cxnLst/>
            <a:rect l="l" t="t" r="r" b="b"/>
            <a:pathLst>
              <a:path w="122263" h="0">
                <a:moveTo>
                  <a:pt x="0" y="0"/>
                </a:moveTo>
                <a:lnTo>
                  <a:pt x="122263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077407" y="2373222"/>
            <a:ext cx="279045" cy="0"/>
          </a:xfrm>
          <a:custGeom>
            <a:avLst/>
            <a:gdLst/>
            <a:ahLst/>
            <a:cxnLst/>
            <a:rect l="l" t="t" r="r" b="b"/>
            <a:pathLst>
              <a:path w="279045" h="0">
                <a:moveTo>
                  <a:pt x="0" y="0"/>
                </a:moveTo>
                <a:lnTo>
                  <a:pt x="279045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672059" y="2531956"/>
            <a:ext cx="26017" cy="14843"/>
          </a:xfrm>
          <a:custGeom>
            <a:avLst/>
            <a:gdLst/>
            <a:ahLst/>
            <a:cxnLst/>
            <a:rect l="l" t="t" r="r" b="b"/>
            <a:pathLst>
              <a:path w="26017" h="14843">
                <a:moveTo>
                  <a:pt x="0" y="14843"/>
                </a:moveTo>
                <a:lnTo>
                  <a:pt x="26017" y="0"/>
                </a:lnTo>
              </a:path>
            </a:pathLst>
          </a:custGeom>
          <a:ln w="82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698076" y="2536492"/>
            <a:ext cx="37750" cy="68025"/>
          </a:xfrm>
          <a:custGeom>
            <a:avLst/>
            <a:gdLst/>
            <a:ahLst/>
            <a:cxnLst/>
            <a:rect l="l" t="t" r="r" b="b"/>
            <a:pathLst>
              <a:path w="37750" h="68025">
                <a:moveTo>
                  <a:pt x="0" y="0"/>
                </a:moveTo>
                <a:lnTo>
                  <a:pt x="37750" y="68025"/>
                </a:lnTo>
              </a:path>
            </a:pathLst>
          </a:custGeom>
          <a:ln w="168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740077" y="2401262"/>
            <a:ext cx="50163" cy="203255"/>
          </a:xfrm>
          <a:custGeom>
            <a:avLst/>
            <a:gdLst/>
            <a:ahLst/>
            <a:cxnLst/>
            <a:rect l="l" t="t" r="r" b="b"/>
            <a:pathLst>
              <a:path w="50163" h="203255">
                <a:moveTo>
                  <a:pt x="0" y="203255"/>
                </a:moveTo>
                <a:lnTo>
                  <a:pt x="50163" y="0"/>
                </a:lnTo>
              </a:path>
            </a:pathLst>
          </a:custGeom>
          <a:ln w="84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790240" y="2401262"/>
            <a:ext cx="122263" cy="0"/>
          </a:xfrm>
          <a:custGeom>
            <a:avLst/>
            <a:gdLst/>
            <a:ahLst/>
            <a:cxnLst/>
            <a:rect l="l" t="t" r="r" b="b"/>
            <a:pathLst>
              <a:path w="122263" h="0">
                <a:moveTo>
                  <a:pt x="0" y="0"/>
                </a:moveTo>
                <a:lnTo>
                  <a:pt x="122263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650463" y="2373222"/>
            <a:ext cx="279045" cy="0"/>
          </a:xfrm>
          <a:custGeom>
            <a:avLst/>
            <a:gdLst/>
            <a:ahLst/>
            <a:cxnLst/>
            <a:rect l="l" t="t" r="r" b="b"/>
            <a:pathLst>
              <a:path w="279045" h="0">
                <a:moveTo>
                  <a:pt x="0" y="0"/>
                </a:moveTo>
                <a:lnTo>
                  <a:pt x="279045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42616" y="2100084"/>
            <a:ext cx="3600450" cy="394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0">
                <a:latin typeface="Times New Roman"/>
                <a:cs typeface="Times New Roman"/>
              </a:rPr>
              <a:t>k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0</a:t>
            </a:r>
            <a:r>
              <a:rPr dirty="0" smtClean="0" sz="1600" spc="2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Symbol"/>
                <a:cs typeface="Symbol"/>
              </a:rPr>
              <a:t>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z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10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e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baseline="43209" sz="1350" spc="75">
                <a:latin typeface="Times New Roman"/>
                <a:cs typeface="Times New Roman"/>
              </a:rPr>
              <a:t>j</a:t>
            </a:r>
            <a:r>
              <a:rPr dirty="0" smtClean="0" baseline="24509" sz="2550" spc="-434">
                <a:latin typeface="Symbol"/>
                <a:cs typeface="Symbol"/>
              </a:rPr>
              <a:t></a:t>
            </a:r>
            <a:r>
              <a:rPr dirty="0" smtClean="0" baseline="43209" sz="1350" spc="120">
                <a:latin typeface="Times New Roman"/>
                <a:cs typeface="Times New Roman"/>
              </a:rPr>
              <a:t>4</a:t>
            </a:r>
            <a:r>
              <a:rPr dirty="0" smtClean="0" baseline="43209" sz="1350" spc="-82">
                <a:latin typeface="Times New Roman"/>
                <a:cs typeface="Times New Roman"/>
              </a:rPr>
              <a:t>5</a:t>
            </a:r>
            <a:r>
              <a:rPr dirty="0" smtClean="0" baseline="98290" sz="975" spc="22">
                <a:latin typeface="Times New Roman"/>
                <a:cs typeface="Times New Roman"/>
              </a:rPr>
              <a:t>o</a:t>
            </a:r>
            <a:r>
              <a:rPr dirty="0" smtClean="0" baseline="98290" sz="975" spc="7">
                <a:latin typeface="Times New Roman"/>
                <a:cs typeface="Times New Roman"/>
              </a:rPr>
              <a:t> </a:t>
            </a:r>
            <a:r>
              <a:rPr dirty="0" smtClean="0" baseline="24509" sz="2550" spc="-382">
                <a:latin typeface="Symbol"/>
                <a:cs typeface="Symbol"/>
              </a:rPr>
              <a:t></a:t>
            </a:r>
            <a:r>
              <a:rPr dirty="0" smtClean="0" baseline="24509" sz="2550" spc="-3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2550" spc="-455">
                <a:latin typeface="Symbol"/>
                <a:cs typeface="Symbol"/>
              </a:rPr>
              <a:t></a:t>
            </a:r>
            <a:r>
              <a:rPr dirty="0" smtClean="0" sz="1600" spc="-45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30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4</a:t>
            </a:r>
            <a:r>
              <a:rPr dirty="0" smtClean="0" sz="1600" spc="15">
                <a:latin typeface="Times New Roman"/>
                <a:cs typeface="Times New Roman"/>
              </a:rPr>
              <a:t>5</a:t>
            </a:r>
            <a:r>
              <a:rPr dirty="0" smtClean="0" baseline="43209" sz="1350" spc="44">
                <a:latin typeface="Times New Roman"/>
                <a:cs typeface="Times New Roman"/>
              </a:rPr>
              <a:t>o</a:t>
            </a:r>
            <a:r>
              <a:rPr dirty="0" smtClean="0" baseline="43209" sz="1350" spc="-67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Times New Roman"/>
                <a:cs typeface="Times New Roman"/>
              </a:rPr>
              <a:t>)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50">
                <a:latin typeface="Times New Roman"/>
                <a:cs typeface="Times New Roman"/>
              </a:rPr>
              <a:t>i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45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4</a:t>
            </a:r>
            <a:r>
              <a:rPr dirty="0" smtClean="0" sz="1600" spc="15">
                <a:latin typeface="Times New Roman"/>
                <a:cs typeface="Times New Roman"/>
              </a:rPr>
              <a:t>5</a:t>
            </a:r>
            <a:r>
              <a:rPr dirty="0" smtClean="0" baseline="43209" sz="1350" spc="44">
                <a:latin typeface="Times New Roman"/>
                <a:cs typeface="Times New Roman"/>
              </a:rPr>
              <a:t>o</a:t>
            </a:r>
            <a:r>
              <a:rPr dirty="0" smtClean="0" baseline="43209" sz="1350" spc="7">
                <a:latin typeface="Times New Roman"/>
                <a:cs typeface="Times New Roman"/>
              </a:rPr>
              <a:t> </a:t>
            </a:r>
            <a:r>
              <a:rPr dirty="0" smtClean="0" sz="2550" spc="-150">
                <a:latin typeface="Symbol"/>
                <a:cs typeface="Symbol"/>
              </a:rPr>
              <a:t>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17238" y="2392659"/>
            <a:ext cx="70358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20">
                <a:latin typeface="Times New Roman"/>
                <a:cs typeface="Times New Roman"/>
              </a:rPr>
              <a:t>	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88815" y="2220734"/>
            <a:ext cx="46863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10">
                <a:latin typeface="Times New Roman"/>
                <a:cs typeface="Times New Roman"/>
              </a:rPr>
              <a:t>j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baseline="34722" sz="2400" spc="30">
                <a:latin typeface="Times New Roman"/>
                <a:cs typeface="Times New Roman"/>
              </a:rPr>
              <a:t>1</a:t>
            </a:r>
            <a:endParaRPr baseline="34722"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53471" y="2093755"/>
            <a:ext cx="13081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73910" y="2360759"/>
            <a:ext cx="8699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289774" y="3194896"/>
            <a:ext cx="26362" cy="14843"/>
          </a:xfrm>
          <a:custGeom>
            <a:avLst/>
            <a:gdLst/>
            <a:ahLst/>
            <a:cxnLst/>
            <a:rect l="l" t="t" r="r" b="b"/>
            <a:pathLst>
              <a:path w="26362" h="14843">
                <a:moveTo>
                  <a:pt x="0" y="14843"/>
                </a:moveTo>
                <a:lnTo>
                  <a:pt x="26362" y="0"/>
                </a:lnTo>
              </a:path>
            </a:pathLst>
          </a:custGeom>
          <a:ln w="82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316137" y="3199432"/>
            <a:ext cx="37758" cy="68025"/>
          </a:xfrm>
          <a:custGeom>
            <a:avLst/>
            <a:gdLst/>
            <a:ahLst/>
            <a:cxnLst/>
            <a:rect l="l" t="t" r="r" b="b"/>
            <a:pathLst>
              <a:path w="37758" h="68025">
                <a:moveTo>
                  <a:pt x="0" y="0"/>
                </a:moveTo>
                <a:lnTo>
                  <a:pt x="37758" y="68025"/>
                </a:lnTo>
              </a:path>
            </a:pathLst>
          </a:custGeom>
          <a:ln w="168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358147" y="3064202"/>
            <a:ext cx="49834" cy="203255"/>
          </a:xfrm>
          <a:custGeom>
            <a:avLst/>
            <a:gdLst/>
            <a:ahLst/>
            <a:cxnLst/>
            <a:rect l="l" t="t" r="r" b="b"/>
            <a:pathLst>
              <a:path w="49834" h="203255">
                <a:moveTo>
                  <a:pt x="0" y="203255"/>
                </a:moveTo>
                <a:lnTo>
                  <a:pt x="49834" y="0"/>
                </a:lnTo>
              </a:path>
            </a:pathLst>
          </a:custGeom>
          <a:ln w="8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407982" y="3064202"/>
            <a:ext cx="122629" cy="0"/>
          </a:xfrm>
          <a:custGeom>
            <a:avLst/>
            <a:gdLst/>
            <a:ahLst/>
            <a:cxnLst/>
            <a:rect l="l" t="t" r="r" b="b"/>
            <a:pathLst>
              <a:path w="122629" h="0">
                <a:moveTo>
                  <a:pt x="0" y="0"/>
                </a:moveTo>
                <a:lnTo>
                  <a:pt x="122629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268514" y="3036162"/>
            <a:ext cx="279105" cy="0"/>
          </a:xfrm>
          <a:custGeom>
            <a:avLst/>
            <a:gdLst/>
            <a:ahLst/>
            <a:cxnLst/>
            <a:rect l="l" t="t" r="r" b="b"/>
            <a:pathLst>
              <a:path w="279105" h="0">
                <a:moveTo>
                  <a:pt x="0" y="0"/>
                </a:moveTo>
                <a:lnTo>
                  <a:pt x="279105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861592" y="3194896"/>
            <a:ext cx="26362" cy="14843"/>
          </a:xfrm>
          <a:custGeom>
            <a:avLst/>
            <a:gdLst/>
            <a:ahLst/>
            <a:cxnLst/>
            <a:rect l="l" t="t" r="r" b="b"/>
            <a:pathLst>
              <a:path w="26362" h="14843">
                <a:moveTo>
                  <a:pt x="0" y="14843"/>
                </a:moveTo>
                <a:lnTo>
                  <a:pt x="26362" y="0"/>
                </a:lnTo>
              </a:path>
            </a:pathLst>
          </a:custGeom>
          <a:ln w="82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887955" y="3199432"/>
            <a:ext cx="37928" cy="68025"/>
          </a:xfrm>
          <a:custGeom>
            <a:avLst/>
            <a:gdLst/>
            <a:ahLst/>
            <a:cxnLst/>
            <a:rect l="l" t="t" r="r" b="b"/>
            <a:pathLst>
              <a:path w="37928" h="68025">
                <a:moveTo>
                  <a:pt x="0" y="0"/>
                </a:moveTo>
                <a:lnTo>
                  <a:pt x="37928" y="68025"/>
                </a:lnTo>
              </a:path>
            </a:pathLst>
          </a:custGeom>
          <a:ln w="168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930135" y="3064202"/>
            <a:ext cx="50004" cy="203255"/>
          </a:xfrm>
          <a:custGeom>
            <a:avLst/>
            <a:gdLst/>
            <a:ahLst/>
            <a:cxnLst/>
            <a:rect l="l" t="t" r="r" b="b"/>
            <a:pathLst>
              <a:path w="50004" h="203255">
                <a:moveTo>
                  <a:pt x="0" y="203255"/>
                </a:moveTo>
                <a:lnTo>
                  <a:pt x="50004" y="0"/>
                </a:lnTo>
              </a:path>
            </a:pathLst>
          </a:custGeom>
          <a:ln w="8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980140" y="3064202"/>
            <a:ext cx="122459" cy="0"/>
          </a:xfrm>
          <a:custGeom>
            <a:avLst/>
            <a:gdLst/>
            <a:ahLst/>
            <a:cxnLst/>
            <a:rect l="l" t="t" r="r" b="b"/>
            <a:pathLst>
              <a:path w="122459" h="0">
                <a:moveTo>
                  <a:pt x="0" y="0"/>
                </a:moveTo>
                <a:lnTo>
                  <a:pt x="122459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840502" y="3036162"/>
            <a:ext cx="279105" cy="0"/>
          </a:xfrm>
          <a:custGeom>
            <a:avLst/>
            <a:gdLst/>
            <a:ahLst/>
            <a:cxnLst/>
            <a:rect l="l" t="t" r="r" b="b"/>
            <a:pathLst>
              <a:path w="279105" h="0">
                <a:moveTo>
                  <a:pt x="0" y="0"/>
                </a:moveTo>
                <a:lnTo>
                  <a:pt x="279105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42623" y="2763025"/>
            <a:ext cx="4605020" cy="394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48055" algn="l"/>
              </a:tabLst>
            </a:pPr>
            <a:r>
              <a:rPr dirty="0" smtClean="0" sz="1600" spc="20">
                <a:latin typeface="Times New Roman"/>
                <a:cs typeface="Times New Roman"/>
              </a:rPr>
              <a:t>k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229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1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Symbol"/>
                <a:cs typeface="Symbol"/>
              </a:rPr>
              <a:t></a:t>
            </a:r>
            <a:r>
              <a:rPr dirty="0" smtClean="0" sz="1600" spc="70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z</a:t>
            </a:r>
            <a:r>
              <a:rPr dirty="0" smtClean="0" sz="1600" spc="20">
                <a:latin typeface="Times New Roman"/>
                <a:cs typeface="Times New Roman"/>
              </a:rPr>
              <a:t>	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e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baseline="43209" sz="1350" spc="67">
                <a:latin typeface="Times New Roman"/>
                <a:cs typeface="Times New Roman"/>
              </a:rPr>
              <a:t>j</a:t>
            </a:r>
            <a:r>
              <a:rPr dirty="0" smtClean="0" baseline="24509" sz="2550" spc="-592">
                <a:latin typeface="Symbol"/>
                <a:cs typeface="Symbol"/>
              </a:rPr>
              <a:t></a:t>
            </a:r>
            <a:r>
              <a:rPr dirty="0" smtClean="0" baseline="43209" sz="1350" spc="120">
                <a:latin typeface="Times New Roman"/>
                <a:cs typeface="Times New Roman"/>
              </a:rPr>
              <a:t>13</a:t>
            </a:r>
            <a:r>
              <a:rPr dirty="0" smtClean="0" baseline="43209" sz="1350" spc="-179">
                <a:latin typeface="Times New Roman"/>
                <a:cs typeface="Times New Roman"/>
              </a:rPr>
              <a:t>5</a:t>
            </a:r>
            <a:r>
              <a:rPr dirty="0" smtClean="0" baseline="98290" sz="975" spc="22">
                <a:latin typeface="Times New Roman"/>
                <a:cs typeface="Times New Roman"/>
              </a:rPr>
              <a:t>o</a:t>
            </a:r>
            <a:r>
              <a:rPr dirty="0" smtClean="0" baseline="98290" sz="975" spc="7">
                <a:latin typeface="Times New Roman"/>
                <a:cs typeface="Times New Roman"/>
              </a:rPr>
              <a:t> </a:t>
            </a:r>
            <a:r>
              <a:rPr dirty="0" smtClean="0" baseline="24509" sz="2550" spc="-382">
                <a:latin typeface="Symbol"/>
                <a:cs typeface="Symbol"/>
              </a:rPr>
              <a:t></a:t>
            </a:r>
            <a:r>
              <a:rPr dirty="0" smtClean="0" baseline="24509" sz="2550" spc="-3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2550" spc="-445">
                <a:latin typeface="Symbol"/>
                <a:cs typeface="Symbol"/>
              </a:rPr>
              <a:t></a:t>
            </a:r>
            <a:r>
              <a:rPr dirty="0" smtClean="0" sz="1600" spc="-45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155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13</a:t>
            </a:r>
            <a:r>
              <a:rPr dirty="0" smtClean="0" sz="1600" spc="15">
                <a:latin typeface="Times New Roman"/>
                <a:cs typeface="Times New Roman"/>
              </a:rPr>
              <a:t>5</a:t>
            </a:r>
            <a:r>
              <a:rPr dirty="0" smtClean="0" baseline="43209" sz="1350" spc="44">
                <a:latin typeface="Times New Roman"/>
                <a:cs typeface="Times New Roman"/>
              </a:rPr>
              <a:t>o</a:t>
            </a:r>
            <a:r>
              <a:rPr dirty="0" smtClean="0" baseline="43209" sz="1350" spc="-67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Times New Roman"/>
                <a:cs typeface="Times New Roman"/>
              </a:rPr>
              <a:t>)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50">
                <a:latin typeface="Times New Roman"/>
                <a:cs typeface="Times New Roman"/>
              </a:rPr>
              <a:t>i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30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13</a:t>
            </a:r>
            <a:r>
              <a:rPr dirty="0" smtClean="0" sz="1600" spc="15">
                <a:latin typeface="Times New Roman"/>
                <a:cs typeface="Times New Roman"/>
              </a:rPr>
              <a:t>5</a:t>
            </a:r>
            <a:r>
              <a:rPr dirty="0" smtClean="0" baseline="43209" sz="1350" spc="44">
                <a:latin typeface="Times New Roman"/>
                <a:cs typeface="Times New Roman"/>
              </a:rPr>
              <a:t>o</a:t>
            </a:r>
            <a:r>
              <a:rPr dirty="0" smtClean="0" baseline="43209" sz="1350" spc="15">
                <a:latin typeface="Times New Roman"/>
                <a:cs typeface="Times New Roman"/>
              </a:rPr>
              <a:t> </a:t>
            </a:r>
            <a:r>
              <a:rPr dirty="0" smtClean="0" sz="2550" spc="-150">
                <a:latin typeface="Symbol"/>
                <a:cs typeface="Symbol"/>
              </a:rPr>
              <a:t>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25">
                <a:latin typeface="Times New Roman"/>
                <a:cs typeface="Times New Roman"/>
              </a:rPr>
              <a:t> </a:t>
            </a:r>
            <a:r>
              <a:rPr dirty="0" smtClean="0" sz="1600" spc="-140">
                <a:latin typeface="Times New Roman"/>
                <a:cs typeface="Times New Roman"/>
              </a:rPr>
              <a:t> </a:t>
            </a:r>
            <a:r>
              <a:rPr dirty="0" smtClean="0" baseline="34722" sz="2400" spc="60">
                <a:latin typeface="Symbol"/>
                <a:cs typeface="Symbol"/>
              </a:rPr>
              <a:t></a:t>
            </a:r>
            <a:r>
              <a:rPr dirty="0" smtClean="0" baseline="34722" sz="2400" spc="30">
                <a:latin typeface="Times New Roman"/>
                <a:cs typeface="Times New Roman"/>
              </a:rPr>
              <a:t>1</a:t>
            </a:r>
            <a:r>
              <a:rPr dirty="0" smtClean="0" baseline="34722" sz="2400" spc="44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10">
                <a:latin typeface="Times New Roman"/>
                <a:cs typeface="Times New Roman"/>
              </a:rPr>
              <a:t>j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baseline="34722" sz="2400" spc="30">
                <a:latin typeface="Times New Roman"/>
                <a:cs typeface="Times New Roman"/>
              </a:rPr>
              <a:t>1</a:t>
            </a:r>
            <a:endParaRPr baseline="34722" sz="2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08378" y="3055598"/>
            <a:ext cx="70294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4200" algn="l"/>
              </a:tabLst>
            </a:pP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20">
                <a:latin typeface="Times New Roman"/>
                <a:cs typeface="Times New Roman"/>
              </a:rPr>
              <a:t>	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251576" y="3023699"/>
            <a:ext cx="8699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81701" y="3857836"/>
            <a:ext cx="25853" cy="14843"/>
          </a:xfrm>
          <a:custGeom>
            <a:avLst/>
            <a:gdLst/>
            <a:ahLst/>
            <a:cxnLst/>
            <a:rect l="l" t="t" r="r" b="b"/>
            <a:pathLst>
              <a:path w="25853" h="14843">
                <a:moveTo>
                  <a:pt x="0" y="14843"/>
                </a:moveTo>
                <a:lnTo>
                  <a:pt x="25853" y="0"/>
                </a:lnTo>
              </a:path>
            </a:pathLst>
          </a:custGeom>
          <a:ln w="82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407554" y="3862372"/>
            <a:ext cx="37759" cy="68025"/>
          </a:xfrm>
          <a:custGeom>
            <a:avLst/>
            <a:gdLst/>
            <a:ahLst/>
            <a:cxnLst/>
            <a:rect l="l" t="t" r="r" b="b"/>
            <a:pathLst>
              <a:path w="37759" h="68025">
                <a:moveTo>
                  <a:pt x="0" y="0"/>
                </a:moveTo>
                <a:lnTo>
                  <a:pt x="37759" y="68025"/>
                </a:lnTo>
              </a:path>
            </a:pathLst>
          </a:custGeom>
          <a:ln w="168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449565" y="3727142"/>
            <a:ext cx="50175" cy="203255"/>
          </a:xfrm>
          <a:custGeom>
            <a:avLst/>
            <a:gdLst/>
            <a:ahLst/>
            <a:cxnLst/>
            <a:rect l="l" t="t" r="r" b="b"/>
            <a:pathLst>
              <a:path w="50175" h="203255">
                <a:moveTo>
                  <a:pt x="0" y="203255"/>
                </a:moveTo>
                <a:lnTo>
                  <a:pt x="50175" y="0"/>
                </a:lnTo>
              </a:path>
            </a:pathLst>
          </a:custGeom>
          <a:ln w="8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499740" y="3727142"/>
            <a:ext cx="122462" cy="0"/>
          </a:xfrm>
          <a:custGeom>
            <a:avLst/>
            <a:gdLst/>
            <a:ahLst/>
            <a:cxnLst/>
            <a:rect l="l" t="t" r="r" b="b"/>
            <a:pathLst>
              <a:path w="122462" h="0">
                <a:moveTo>
                  <a:pt x="0" y="0"/>
                </a:moveTo>
                <a:lnTo>
                  <a:pt x="122462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359929" y="3699102"/>
            <a:ext cx="279111" cy="0"/>
          </a:xfrm>
          <a:custGeom>
            <a:avLst/>
            <a:gdLst/>
            <a:ahLst/>
            <a:cxnLst/>
            <a:rect l="l" t="t" r="r" b="b"/>
            <a:pathLst>
              <a:path w="279111" h="0">
                <a:moveTo>
                  <a:pt x="0" y="0"/>
                </a:moveTo>
                <a:lnTo>
                  <a:pt x="279111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951489" y="3857836"/>
            <a:ext cx="25853" cy="14843"/>
          </a:xfrm>
          <a:custGeom>
            <a:avLst/>
            <a:gdLst/>
            <a:ahLst/>
            <a:cxnLst/>
            <a:rect l="l" t="t" r="r" b="b"/>
            <a:pathLst>
              <a:path w="25853" h="14843">
                <a:moveTo>
                  <a:pt x="0" y="14843"/>
                </a:moveTo>
                <a:lnTo>
                  <a:pt x="25853" y="0"/>
                </a:lnTo>
              </a:path>
            </a:pathLst>
          </a:custGeom>
          <a:ln w="82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977342" y="3862372"/>
            <a:ext cx="37759" cy="68025"/>
          </a:xfrm>
          <a:custGeom>
            <a:avLst/>
            <a:gdLst/>
            <a:ahLst/>
            <a:cxnLst/>
            <a:rect l="l" t="t" r="r" b="b"/>
            <a:pathLst>
              <a:path w="37759" h="68025">
                <a:moveTo>
                  <a:pt x="0" y="0"/>
                </a:moveTo>
                <a:lnTo>
                  <a:pt x="37759" y="68025"/>
                </a:lnTo>
              </a:path>
            </a:pathLst>
          </a:custGeom>
          <a:ln w="168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5019354" y="3727142"/>
            <a:ext cx="50175" cy="203255"/>
          </a:xfrm>
          <a:custGeom>
            <a:avLst/>
            <a:gdLst/>
            <a:ahLst/>
            <a:cxnLst/>
            <a:rect l="l" t="t" r="r" b="b"/>
            <a:pathLst>
              <a:path w="50175" h="203255">
                <a:moveTo>
                  <a:pt x="0" y="203255"/>
                </a:moveTo>
                <a:lnTo>
                  <a:pt x="50175" y="0"/>
                </a:lnTo>
              </a:path>
            </a:pathLst>
          </a:custGeom>
          <a:ln w="8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5069529" y="3727142"/>
            <a:ext cx="122291" cy="0"/>
          </a:xfrm>
          <a:custGeom>
            <a:avLst/>
            <a:gdLst/>
            <a:ahLst/>
            <a:cxnLst/>
            <a:rect l="l" t="t" r="r" b="b"/>
            <a:pathLst>
              <a:path w="122291" h="0">
                <a:moveTo>
                  <a:pt x="0" y="0"/>
                </a:moveTo>
                <a:lnTo>
                  <a:pt x="122291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930228" y="3699102"/>
            <a:ext cx="278601" cy="0"/>
          </a:xfrm>
          <a:custGeom>
            <a:avLst/>
            <a:gdLst/>
            <a:ahLst/>
            <a:cxnLst/>
            <a:rect l="l" t="t" r="r" b="b"/>
            <a:pathLst>
              <a:path w="278601" h="0">
                <a:moveTo>
                  <a:pt x="0" y="0"/>
                </a:moveTo>
                <a:lnTo>
                  <a:pt x="278601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42623" y="3425965"/>
            <a:ext cx="4693920" cy="394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79805" algn="l"/>
              </a:tabLst>
            </a:pPr>
            <a:r>
              <a:rPr dirty="0" smtClean="0" sz="1600" spc="20">
                <a:latin typeface="Times New Roman"/>
                <a:cs typeface="Times New Roman"/>
              </a:rPr>
              <a:t>k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Symbol"/>
                <a:cs typeface="Symbol"/>
              </a:rPr>
              <a:t>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z</a:t>
            </a:r>
            <a:r>
              <a:rPr dirty="0" smtClean="0" sz="1600" spc="20">
                <a:latin typeface="Times New Roman"/>
                <a:cs typeface="Times New Roman"/>
              </a:rPr>
              <a:t>	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e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baseline="43209" sz="1350" spc="75">
                <a:latin typeface="Times New Roman"/>
                <a:cs typeface="Times New Roman"/>
              </a:rPr>
              <a:t>j</a:t>
            </a:r>
            <a:r>
              <a:rPr dirty="0" smtClean="0" baseline="24509" sz="2550" spc="-434">
                <a:latin typeface="Symbol"/>
                <a:cs typeface="Symbol"/>
              </a:rPr>
              <a:t></a:t>
            </a:r>
            <a:r>
              <a:rPr dirty="0" smtClean="0" baseline="43209" sz="1350" spc="120">
                <a:latin typeface="Times New Roman"/>
                <a:cs typeface="Times New Roman"/>
              </a:rPr>
              <a:t>22</a:t>
            </a:r>
            <a:r>
              <a:rPr dirty="0" smtClean="0" baseline="43209" sz="1350" spc="-179">
                <a:latin typeface="Times New Roman"/>
                <a:cs typeface="Times New Roman"/>
              </a:rPr>
              <a:t>5</a:t>
            </a:r>
            <a:r>
              <a:rPr dirty="0" smtClean="0" baseline="98290" sz="975" spc="22">
                <a:latin typeface="Times New Roman"/>
                <a:cs typeface="Times New Roman"/>
              </a:rPr>
              <a:t>o</a:t>
            </a:r>
            <a:r>
              <a:rPr dirty="0" smtClean="0" baseline="98290" sz="975" spc="7">
                <a:latin typeface="Times New Roman"/>
                <a:cs typeface="Times New Roman"/>
              </a:rPr>
              <a:t> </a:t>
            </a:r>
            <a:r>
              <a:rPr dirty="0" smtClean="0" baseline="24509" sz="2550" spc="-382">
                <a:latin typeface="Symbol"/>
                <a:cs typeface="Symbol"/>
              </a:rPr>
              <a:t></a:t>
            </a:r>
            <a:r>
              <a:rPr dirty="0" smtClean="0" baseline="24509" sz="2550" spc="-3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2550" spc="-450">
                <a:latin typeface="Symbol"/>
                <a:cs typeface="Symbol"/>
              </a:rPr>
              <a:t></a:t>
            </a:r>
            <a:r>
              <a:rPr dirty="0" smtClean="0" sz="1600" spc="-45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30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22</a:t>
            </a:r>
            <a:r>
              <a:rPr dirty="0" smtClean="0" sz="1600" spc="10">
                <a:latin typeface="Times New Roman"/>
                <a:cs typeface="Times New Roman"/>
              </a:rPr>
              <a:t>5</a:t>
            </a:r>
            <a:r>
              <a:rPr dirty="0" smtClean="0" baseline="43209" sz="1350" spc="44">
                <a:latin typeface="Times New Roman"/>
                <a:cs typeface="Times New Roman"/>
              </a:rPr>
              <a:t>o</a:t>
            </a:r>
            <a:r>
              <a:rPr dirty="0" smtClean="0" baseline="43209" sz="1350" spc="-67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Times New Roman"/>
                <a:cs typeface="Times New Roman"/>
              </a:rPr>
              <a:t>)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5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50">
                <a:latin typeface="Times New Roman"/>
                <a:cs typeface="Times New Roman"/>
              </a:rPr>
              <a:t>i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40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22</a:t>
            </a:r>
            <a:r>
              <a:rPr dirty="0" smtClean="0" sz="1600" spc="15">
                <a:latin typeface="Times New Roman"/>
                <a:cs typeface="Times New Roman"/>
              </a:rPr>
              <a:t>5</a:t>
            </a:r>
            <a:r>
              <a:rPr dirty="0" smtClean="0" baseline="43209" sz="1350" spc="44">
                <a:latin typeface="Times New Roman"/>
                <a:cs typeface="Times New Roman"/>
              </a:rPr>
              <a:t>o</a:t>
            </a:r>
            <a:r>
              <a:rPr dirty="0" smtClean="0" baseline="43209" sz="1350" spc="7">
                <a:latin typeface="Times New Roman"/>
                <a:cs typeface="Times New Roman"/>
              </a:rPr>
              <a:t> </a:t>
            </a:r>
            <a:r>
              <a:rPr dirty="0" smtClean="0" sz="2550" spc="-145">
                <a:latin typeface="Symbol"/>
                <a:cs typeface="Symbol"/>
              </a:rPr>
              <a:t>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25">
                <a:latin typeface="Times New Roman"/>
                <a:cs typeface="Times New Roman"/>
              </a:rPr>
              <a:t> </a:t>
            </a:r>
            <a:r>
              <a:rPr dirty="0" smtClean="0" sz="1600" spc="-150">
                <a:latin typeface="Times New Roman"/>
                <a:cs typeface="Times New Roman"/>
              </a:rPr>
              <a:t> </a:t>
            </a:r>
            <a:r>
              <a:rPr dirty="0" smtClean="0" baseline="34722" sz="2400" spc="60">
                <a:latin typeface="Symbol"/>
                <a:cs typeface="Symbol"/>
              </a:rPr>
              <a:t></a:t>
            </a:r>
            <a:r>
              <a:rPr dirty="0" smtClean="0" baseline="34722" sz="2400" spc="30">
                <a:latin typeface="Times New Roman"/>
                <a:cs typeface="Times New Roman"/>
              </a:rPr>
              <a:t>1</a:t>
            </a:r>
            <a:r>
              <a:rPr dirty="0" smtClean="0" baseline="34722" sz="2400" spc="52">
                <a:latin typeface="Times New Roman"/>
                <a:cs typeface="Times New Roman"/>
              </a:rPr>
              <a:t> </a:t>
            </a:r>
            <a:r>
              <a:rPr dirty="0" smtClean="0" sz="1600" spc="-55">
                <a:latin typeface="Symbol"/>
                <a:cs typeface="Symbol"/>
              </a:rPr>
              <a:t>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10">
                <a:latin typeface="Times New Roman"/>
                <a:cs typeface="Times New Roman"/>
              </a:rPr>
              <a:t>j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baseline="34722" sz="2400" spc="30">
                <a:latin typeface="Times New Roman"/>
                <a:cs typeface="Times New Roman"/>
              </a:rPr>
              <a:t>1</a:t>
            </a:r>
            <a:endParaRPr baseline="34722" sz="2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99797" y="3718538"/>
            <a:ext cx="70040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2295" algn="l"/>
              </a:tabLst>
            </a:pP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20">
                <a:latin typeface="Times New Roman"/>
                <a:cs typeface="Times New Roman"/>
              </a:rPr>
              <a:t>	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286853" y="3686639"/>
            <a:ext cx="8699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370135" y="4828751"/>
            <a:ext cx="26363" cy="14843"/>
          </a:xfrm>
          <a:custGeom>
            <a:avLst/>
            <a:gdLst/>
            <a:ahLst/>
            <a:cxnLst/>
            <a:rect l="l" t="t" r="r" b="b"/>
            <a:pathLst>
              <a:path w="26363" h="14843">
                <a:moveTo>
                  <a:pt x="0" y="14843"/>
                </a:moveTo>
                <a:lnTo>
                  <a:pt x="26363" y="0"/>
                </a:lnTo>
              </a:path>
            </a:pathLst>
          </a:custGeom>
          <a:ln w="82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396498" y="4833287"/>
            <a:ext cx="37759" cy="68025"/>
          </a:xfrm>
          <a:custGeom>
            <a:avLst/>
            <a:gdLst/>
            <a:ahLst/>
            <a:cxnLst/>
            <a:rect l="l" t="t" r="r" b="b"/>
            <a:pathLst>
              <a:path w="37759" h="68025">
                <a:moveTo>
                  <a:pt x="0" y="0"/>
                </a:moveTo>
                <a:lnTo>
                  <a:pt x="37759" y="68025"/>
                </a:lnTo>
              </a:path>
            </a:pathLst>
          </a:custGeom>
          <a:ln w="168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438510" y="4698057"/>
            <a:ext cx="50175" cy="203255"/>
          </a:xfrm>
          <a:custGeom>
            <a:avLst/>
            <a:gdLst/>
            <a:ahLst/>
            <a:cxnLst/>
            <a:rect l="l" t="t" r="r" b="b"/>
            <a:pathLst>
              <a:path w="50175" h="203255">
                <a:moveTo>
                  <a:pt x="0" y="203255"/>
                </a:moveTo>
                <a:lnTo>
                  <a:pt x="50175" y="0"/>
                </a:lnTo>
              </a:path>
            </a:pathLst>
          </a:custGeom>
          <a:ln w="8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4488685" y="4698057"/>
            <a:ext cx="122462" cy="0"/>
          </a:xfrm>
          <a:custGeom>
            <a:avLst/>
            <a:gdLst/>
            <a:ahLst/>
            <a:cxnLst/>
            <a:rect l="l" t="t" r="r" b="b"/>
            <a:pathLst>
              <a:path w="122462" h="0">
                <a:moveTo>
                  <a:pt x="0" y="0"/>
                </a:moveTo>
                <a:lnTo>
                  <a:pt x="122462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4348874" y="4670017"/>
            <a:ext cx="279281" cy="0"/>
          </a:xfrm>
          <a:custGeom>
            <a:avLst/>
            <a:gdLst/>
            <a:ahLst/>
            <a:cxnLst/>
            <a:rect l="l" t="t" r="r" b="b"/>
            <a:pathLst>
              <a:path w="279281" h="0">
                <a:moveTo>
                  <a:pt x="0" y="0"/>
                </a:moveTo>
                <a:lnTo>
                  <a:pt x="279281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4939583" y="4828751"/>
            <a:ext cx="26193" cy="14843"/>
          </a:xfrm>
          <a:custGeom>
            <a:avLst/>
            <a:gdLst/>
            <a:ahLst/>
            <a:cxnLst/>
            <a:rect l="l" t="t" r="r" b="b"/>
            <a:pathLst>
              <a:path w="26193" h="14843">
                <a:moveTo>
                  <a:pt x="0" y="14843"/>
                </a:moveTo>
                <a:lnTo>
                  <a:pt x="26193" y="0"/>
                </a:lnTo>
              </a:path>
            </a:pathLst>
          </a:custGeom>
          <a:ln w="82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965777" y="4833287"/>
            <a:ext cx="37929" cy="68025"/>
          </a:xfrm>
          <a:custGeom>
            <a:avLst/>
            <a:gdLst/>
            <a:ahLst/>
            <a:cxnLst/>
            <a:rect l="l" t="t" r="r" b="b"/>
            <a:pathLst>
              <a:path w="37929" h="68025">
                <a:moveTo>
                  <a:pt x="0" y="0"/>
                </a:moveTo>
                <a:lnTo>
                  <a:pt x="37929" y="68025"/>
                </a:lnTo>
              </a:path>
            </a:pathLst>
          </a:custGeom>
          <a:ln w="168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5007958" y="4698057"/>
            <a:ext cx="50175" cy="203255"/>
          </a:xfrm>
          <a:custGeom>
            <a:avLst/>
            <a:gdLst/>
            <a:ahLst/>
            <a:cxnLst/>
            <a:rect l="l" t="t" r="r" b="b"/>
            <a:pathLst>
              <a:path w="50175" h="203255">
                <a:moveTo>
                  <a:pt x="0" y="203255"/>
                </a:moveTo>
                <a:lnTo>
                  <a:pt x="50175" y="0"/>
                </a:lnTo>
              </a:path>
            </a:pathLst>
          </a:custGeom>
          <a:ln w="8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5058133" y="4698057"/>
            <a:ext cx="122291" cy="0"/>
          </a:xfrm>
          <a:custGeom>
            <a:avLst/>
            <a:gdLst/>
            <a:ahLst/>
            <a:cxnLst/>
            <a:rect l="l" t="t" r="r" b="b"/>
            <a:pathLst>
              <a:path w="122291" h="0">
                <a:moveTo>
                  <a:pt x="0" y="0"/>
                </a:moveTo>
                <a:lnTo>
                  <a:pt x="122291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918323" y="4670017"/>
            <a:ext cx="279111" cy="0"/>
          </a:xfrm>
          <a:custGeom>
            <a:avLst/>
            <a:gdLst/>
            <a:ahLst/>
            <a:cxnLst/>
            <a:rect l="l" t="t" r="r" b="b"/>
            <a:pathLst>
              <a:path w="279111" h="0">
                <a:moveTo>
                  <a:pt x="0" y="0"/>
                </a:moveTo>
                <a:lnTo>
                  <a:pt x="279111" y="0"/>
                </a:lnTo>
              </a:path>
            </a:pathLst>
          </a:custGeom>
          <a:ln w="8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442623" y="4396880"/>
            <a:ext cx="3872229" cy="394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87425" algn="l"/>
              </a:tabLst>
            </a:pPr>
            <a:r>
              <a:rPr dirty="0" smtClean="0" sz="1600" spc="20">
                <a:latin typeface="Times New Roman"/>
                <a:cs typeface="Times New Roman"/>
              </a:rPr>
              <a:t>k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Symbol"/>
                <a:cs typeface="Symbol"/>
              </a:rPr>
              <a:t>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z</a:t>
            </a:r>
            <a:r>
              <a:rPr dirty="0" smtClean="0" sz="1600" spc="20">
                <a:latin typeface="Times New Roman"/>
                <a:cs typeface="Times New Roman"/>
              </a:rPr>
              <a:t>	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e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baseline="43209" sz="1350" spc="75">
                <a:latin typeface="Times New Roman"/>
                <a:cs typeface="Times New Roman"/>
              </a:rPr>
              <a:t>j</a:t>
            </a:r>
            <a:r>
              <a:rPr dirty="0" smtClean="0" baseline="24509" sz="2550" spc="-480">
                <a:latin typeface="Symbol"/>
                <a:cs typeface="Symbol"/>
              </a:rPr>
              <a:t></a:t>
            </a:r>
            <a:r>
              <a:rPr dirty="0" smtClean="0" baseline="43209" sz="1350" spc="120">
                <a:latin typeface="Times New Roman"/>
                <a:cs typeface="Times New Roman"/>
              </a:rPr>
              <a:t>31</a:t>
            </a:r>
            <a:r>
              <a:rPr dirty="0" smtClean="0" baseline="43209" sz="1350" spc="-179">
                <a:latin typeface="Times New Roman"/>
                <a:cs typeface="Times New Roman"/>
              </a:rPr>
              <a:t>5</a:t>
            </a:r>
            <a:r>
              <a:rPr dirty="0" smtClean="0" baseline="98290" sz="975" spc="22">
                <a:latin typeface="Times New Roman"/>
                <a:cs typeface="Times New Roman"/>
              </a:rPr>
              <a:t>o</a:t>
            </a:r>
            <a:r>
              <a:rPr dirty="0" smtClean="0" baseline="98290" sz="975" spc="7">
                <a:latin typeface="Times New Roman"/>
                <a:cs typeface="Times New Roman"/>
              </a:rPr>
              <a:t> </a:t>
            </a:r>
            <a:r>
              <a:rPr dirty="0" smtClean="0" baseline="24509" sz="2550" spc="-382">
                <a:latin typeface="Symbol"/>
                <a:cs typeface="Symbol"/>
              </a:rPr>
              <a:t></a:t>
            </a:r>
            <a:r>
              <a:rPr dirty="0" smtClean="0" baseline="24509" sz="2550" spc="-3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2550" spc="-445">
                <a:latin typeface="Symbol"/>
                <a:cs typeface="Symbol"/>
              </a:rPr>
              <a:t></a:t>
            </a:r>
            <a:r>
              <a:rPr dirty="0" smtClean="0" sz="1600" spc="-45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25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31</a:t>
            </a:r>
            <a:r>
              <a:rPr dirty="0" smtClean="0" sz="1600" spc="15">
                <a:latin typeface="Times New Roman"/>
                <a:cs typeface="Times New Roman"/>
              </a:rPr>
              <a:t>5</a:t>
            </a:r>
            <a:r>
              <a:rPr dirty="0" smtClean="0" baseline="43209" sz="1350" spc="44">
                <a:latin typeface="Times New Roman"/>
                <a:cs typeface="Times New Roman"/>
              </a:rPr>
              <a:t>o</a:t>
            </a:r>
            <a:r>
              <a:rPr dirty="0" smtClean="0" baseline="43209" sz="1350" spc="-67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Times New Roman"/>
                <a:cs typeface="Times New Roman"/>
              </a:rPr>
              <a:t>)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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j</a:t>
            </a:r>
            <a:r>
              <a:rPr dirty="0" smtClean="0" sz="1600" spc="40">
                <a:latin typeface="Times New Roman"/>
                <a:cs typeface="Times New Roman"/>
              </a:rPr>
              <a:t>s</a:t>
            </a:r>
            <a:r>
              <a:rPr dirty="0" smtClean="0" sz="1600" spc="-50">
                <a:latin typeface="Times New Roman"/>
                <a:cs typeface="Times New Roman"/>
              </a:rPr>
              <a:t>i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5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31</a:t>
            </a:r>
            <a:r>
              <a:rPr dirty="0" smtClean="0" sz="1600" spc="15">
                <a:latin typeface="Times New Roman"/>
                <a:cs typeface="Times New Roman"/>
              </a:rPr>
              <a:t>5</a:t>
            </a:r>
            <a:r>
              <a:rPr dirty="0" smtClean="0" baseline="43209" sz="1350" spc="44">
                <a:latin typeface="Times New Roman"/>
                <a:cs typeface="Times New Roman"/>
              </a:rPr>
              <a:t>o</a:t>
            </a:r>
            <a:r>
              <a:rPr dirty="0" smtClean="0" baseline="43209" sz="1350" spc="15">
                <a:latin typeface="Times New Roman"/>
                <a:cs typeface="Times New Roman"/>
              </a:rPr>
              <a:t> </a:t>
            </a:r>
            <a:r>
              <a:rPr dirty="0" smtClean="0" sz="2550" spc="-145">
                <a:latin typeface="Symbol"/>
                <a:cs typeface="Symbol"/>
              </a:rPr>
              <a:t>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488741" y="4689454"/>
            <a:ext cx="70040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1660" algn="l"/>
              </a:tabLst>
            </a:pP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sz="1600" spc="20">
                <a:latin typeface="Times New Roman"/>
                <a:cs typeface="Times New Roman"/>
              </a:rPr>
              <a:t>	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660018" y="4517530"/>
            <a:ext cx="46545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5">
                <a:latin typeface="Symbol"/>
                <a:cs typeface="Symbol"/>
              </a:rPr>
              <a:t></a:t>
            </a:r>
            <a:r>
              <a:rPr dirty="0" smtClean="0" sz="1600" spc="25">
                <a:latin typeface="Times New Roman"/>
                <a:cs typeface="Times New Roman"/>
              </a:rPr>
              <a:t> </a:t>
            </a:r>
            <a:r>
              <a:rPr dirty="0" smtClean="0" sz="1600" spc="10">
                <a:latin typeface="Times New Roman"/>
                <a:cs typeface="Times New Roman"/>
              </a:rPr>
              <a:t>j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35">
                <a:latin typeface="Times New Roman"/>
                <a:cs typeface="Times New Roman"/>
              </a:rPr>
              <a:t> </a:t>
            </a:r>
            <a:r>
              <a:rPr dirty="0" smtClean="0" baseline="34722" sz="2400" spc="30">
                <a:latin typeface="Times New Roman"/>
                <a:cs typeface="Times New Roman"/>
              </a:rPr>
              <a:t>1</a:t>
            </a:r>
            <a:endParaRPr baseline="34722" sz="2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424959" y="4390550"/>
            <a:ext cx="13081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290254" y="4657554"/>
            <a:ext cx="8699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10972" y="4944785"/>
            <a:ext cx="5832475" cy="681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532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3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fifth ro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ts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baseline="3831" sz="2175" spc="-30">
                <a:latin typeface="Symbol"/>
                <a:cs typeface="Symbol"/>
              </a:rPr>
              <a:t></a:t>
            </a:r>
            <a:r>
              <a:rPr dirty="0" smtClean="0" baseline="3831" sz="2175" spc="-187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3</a:t>
            </a:r>
            <a:r>
              <a:rPr dirty="0" smtClean="0" baseline="3831" sz="2175" spc="-217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</a:t>
            </a:r>
            <a:r>
              <a:rPr dirty="0" smtClean="0" baseline="3831" sz="2175" spc="120">
                <a:latin typeface="Times New Roman"/>
                <a:cs typeface="Times New Roman"/>
              </a:rPr>
              <a:t> </a:t>
            </a:r>
            <a:r>
              <a:rPr dirty="0" smtClean="0" baseline="3831" sz="2175" spc="172">
                <a:latin typeface="Times New Roman"/>
                <a:cs typeface="Times New Roman"/>
              </a:rPr>
              <a:t>j</a:t>
            </a:r>
            <a:r>
              <a:rPr dirty="0" smtClean="0" baseline="3831" sz="2175" spc="75">
                <a:latin typeface="Times New Roman"/>
                <a:cs typeface="Times New Roman"/>
              </a:rPr>
              <a:t>3</a:t>
            </a:r>
            <a:r>
              <a:rPr dirty="0" smtClean="0" baseline="3831" sz="2175" spc="75">
                <a:latin typeface="Times New Roman"/>
                <a:cs typeface="Times New Roman"/>
              </a:rPr>
              <a:t> </a:t>
            </a:r>
            <a:r>
              <a:rPr dirty="0" smtClean="0" baseline="3831" sz="2175" spc="-27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olar form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 in exp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nential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for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So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uti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979102" y="5983991"/>
            <a:ext cx="24230" cy="13692"/>
          </a:xfrm>
          <a:custGeom>
            <a:avLst/>
            <a:gdLst/>
            <a:ahLst/>
            <a:cxnLst/>
            <a:rect l="l" t="t" r="r" b="b"/>
            <a:pathLst>
              <a:path w="24230" h="13692">
                <a:moveTo>
                  <a:pt x="0" y="13692"/>
                </a:moveTo>
                <a:lnTo>
                  <a:pt x="24230" y="0"/>
                </a:lnTo>
              </a:path>
            </a:pathLst>
          </a:custGeom>
          <a:ln w="76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003332" y="5987801"/>
            <a:ext cx="35157" cy="93111"/>
          </a:xfrm>
          <a:custGeom>
            <a:avLst/>
            <a:gdLst/>
            <a:ahLst/>
            <a:cxnLst/>
            <a:rect l="l" t="t" r="r" b="b"/>
            <a:pathLst>
              <a:path w="35157" h="93111">
                <a:moveTo>
                  <a:pt x="0" y="0"/>
                </a:moveTo>
                <a:lnTo>
                  <a:pt x="35157" y="93111"/>
                </a:lnTo>
              </a:path>
            </a:pathLst>
          </a:custGeom>
          <a:ln w="157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042449" y="5816757"/>
            <a:ext cx="46718" cy="264155"/>
          </a:xfrm>
          <a:custGeom>
            <a:avLst/>
            <a:gdLst/>
            <a:ahLst/>
            <a:cxnLst/>
            <a:rect l="l" t="t" r="r" b="b"/>
            <a:pathLst>
              <a:path w="46718" h="264155">
                <a:moveTo>
                  <a:pt x="0" y="264155"/>
                </a:moveTo>
                <a:lnTo>
                  <a:pt x="46718" y="0"/>
                </a:lnTo>
              </a:path>
            </a:pathLst>
          </a:custGeom>
          <a:ln w="7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089167" y="5816757"/>
            <a:ext cx="790732" cy="0"/>
          </a:xfrm>
          <a:custGeom>
            <a:avLst/>
            <a:gdLst/>
            <a:ahLst/>
            <a:cxnLst/>
            <a:rect l="l" t="t" r="r" b="b"/>
            <a:pathLst>
              <a:path w="790732" h="0">
                <a:moveTo>
                  <a:pt x="0" y="0"/>
                </a:moveTo>
                <a:lnTo>
                  <a:pt x="790732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091638" y="5977145"/>
            <a:ext cx="24071" cy="13692"/>
          </a:xfrm>
          <a:custGeom>
            <a:avLst/>
            <a:gdLst/>
            <a:ahLst/>
            <a:cxnLst/>
            <a:rect l="l" t="t" r="r" b="b"/>
            <a:pathLst>
              <a:path w="24071" h="13692">
                <a:moveTo>
                  <a:pt x="0" y="13692"/>
                </a:moveTo>
                <a:lnTo>
                  <a:pt x="24071" y="0"/>
                </a:lnTo>
              </a:path>
            </a:pathLst>
          </a:custGeom>
          <a:ln w="76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115710" y="5980955"/>
            <a:ext cx="35157" cy="63466"/>
          </a:xfrm>
          <a:custGeom>
            <a:avLst/>
            <a:gdLst/>
            <a:ahLst/>
            <a:cxnLst/>
            <a:rect l="l" t="t" r="r" b="b"/>
            <a:pathLst>
              <a:path w="35157" h="63466">
                <a:moveTo>
                  <a:pt x="0" y="0"/>
                </a:moveTo>
                <a:lnTo>
                  <a:pt x="35157" y="63466"/>
                </a:lnTo>
              </a:path>
            </a:pathLst>
          </a:custGeom>
          <a:ln w="1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154827" y="5854387"/>
            <a:ext cx="46718" cy="190033"/>
          </a:xfrm>
          <a:custGeom>
            <a:avLst/>
            <a:gdLst/>
            <a:ahLst/>
            <a:cxnLst/>
            <a:rect l="l" t="t" r="r" b="b"/>
            <a:pathLst>
              <a:path w="46718" h="190033">
                <a:moveTo>
                  <a:pt x="0" y="190033"/>
                </a:moveTo>
                <a:lnTo>
                  <a:pt x="46718" y="0"/>
                </a:lnTo>
              </a:path>
            </a:pathLst>
          </a:custGeom>
          <a:ln w="78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201545" y="5854387"/>
            <a:ext cx="184815" cy="0"/>
          </a:xfrm>
          <a:custGeom>
            <a:avLst/>
            <a:gdLst/>
            <a:ahLst/>
            <a:cxnLst/>
            <a:rect l="l" t="t" r="r" b="b"/>
            <a:pathLst>
              <a:path w="184815" h="0">
                <a:moveTo>
                  <a:pt x="0" y="0"/>
                </a:moveTo>
                <a:lnTo>
                  <a:pt x="18481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6087868" y="5986647"/>
            <a:ext cx="244520" cy="0"/>
          </a:xfrm>
          <a:custGeom>
            <a:avLst/>
            <a:gdLst/>
            <a:ahLst/>
            <a:cxnLst/>
            <a:rect l="l" t="t" r="r" b="b"/>
            <a:pathLst>
              <a:path w="244520" h="0">
                <a:moveTo>
                  <a:pt x="0" y="0"/>
                </a:moveTo>
                <a:lnTo>
                  <a:pt x="24452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410420" y="5849630"/>
            <a:ext cx="25317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z</a:t>
            </a:r>
            <a:r>
              <a:rPr dirty="0" smtClean="0" baseline="42483" sz="1275" spc="30">
                <a:latin typeface="Times New Roman"/>
                <a:cs typeface="Times New Roman"/>
              </a:rPr>
              <a:t>5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1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j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j</a:t>
            </a:r>
            <a:r>
              <a:rPr dirty="0" smtClean="0" baseline="32828" sz="1650" spc="-97">
                <a:latin typeface="Symbol"/>
                <a:cs typeface="Symbol"/>
              </a:rPr>
              <a:t></a:t>
            </a:r>
            <a:r>
              <a:rPr dirty="0" smtClean="0" baseline="42483" sz="1275" spc="30">
                <a:latin typeface="Symbol"/>
                <a:cs typeface="Symbol"/>
              </a:rPr>
              <a:t></a:t>
            </a:r>
            <a:r>
              <a:rPr dirty="0" smtClean="0" baseline="42483" sz="1275" spc="75">
                <a:latin typeface="Symbol"/>
                <a:cs typeface="Symbol"/>
              </a:rPr>
              <a:t>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Symbol"/>
                <a:cs typeface="Symbol"/>
              </a:rPr>
              <a:t>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k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baseline="32828" sz="1650" spc="-112">
                <a:latin typeface="Symbol"/>
                <a:cs typeface="Symbol"/>
              </a:rPr>
              <a:t></a:t>
            </a:r>
            <a:r>
              <a:rPr dirty="0" smtClean="0" baseline="32828" sz="1650" spc="-112">
                <a:latin typeface="Times New Roman"/>
                <a:cs typeface="Times New Roman"/>
              </a:rPr>
              <a:t> </a:t>
            </a:r>
            <a:r>
              <a:rPr dirty="0" smtClean="0" baseline="32828" sz="1650" spc="22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r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084702" y="5786130"/>
            <a:ext cx="3879215" cy="311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07440" algn="l"/>
              </a:tabLst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200">
                <a:latin typeface="Symbol"/>
                <a:cs typeface="Symbol"/>
              </a:rPr>
              <a:t>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2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 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8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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18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baseline="42483" sz="1275" spc="30">
                <a:latin typeface="Times New Roman"/>
                <a:cs typeface="Times New Roman"/>
              </a:rPr>
              <a:t>o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05">
                <a:latin typeface="Times New Roman"/>
                <a:cs typeface="Times New Roman"/>
              </a:rPr>
              <a:t>n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135">
                <a:latin typeface="Times New Roman"/>
                <a:cs typeface="Times New Roman"/>
              </a:rPr>
              <a:t>1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44">
                <a:latin typeface="Times New Roman"/>
                <a:cs typeface="Times New Roman"/>
              </a:rPr>
              <a:t> </a:t>
            </a:r>
            <a:r>
              <a:rPr dirty="0" smtClean="0" baseline="-5747" sz="2175" spc="89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3</a:t>
            </a:r>
            <a:r>
              <a:rPr dirty="0" smtClean="0" baseline="34482" sz="2175" spc="60">
                <a:latin typeface="Times New Roman"/>
                <a:cs typeface="Times New Roman"/>
              </a:rPr>
              <a:t> </a:t>
            </a:r>
            <a:r>
              <a:rPr dirty="0" smtClean="0" baseline="34482" sz="2175" spc="7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-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13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baseline="42483" sz="1275" spc="30">
                <a:latin typeface="Times New Roman"/>
                <a:cs typeface="Times New Roman"/>
              </a:rPr>
              <a:t>o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977455" y="5995590"/>
            <a:ext cx="46672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5747" sz="2175" spc="44">
                <a:latin typeface="Symbol"/>
                <a:cs typeface="Symbol"/>
              </a:rPr>
              <a:t></a:t>
            </a:r>
            <a:r>
              <a:rPr dirty="0" smtClean="0" baseline="-5747" sz="2175" spc="-1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</a:t>
            </a:r>
            <a:endParaRPr baseline="-5747" sz="2175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977455" y="5746257"/>
            <a:ext cx="46672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8460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011887" y="6720293"/>
            <a:ext cx="24123" cy="14007"/>
          </a:xfrm>
          <a:custGeom>
            <a:avLst/>
            <a:gdLst/>
            <a:ahLst/>
            <a:cxnLst/>
            <a:rect l="l" t="t" r="r" b="b"/>
            <a:pathLst>
              <a:path w="24123" h="14007">
                <a:moveTo>
                  <a:pt x="0" y="14007"/>
                </a:moveTo>
                <a:lnTo>
                  <a:pt x="24123" y="0"/>
                </a:lnTo>
              </a:path>
            </a:pathLst>
          </a:custGeom>
          <a:ln w="76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1036010" y="6724457"/>
            <a:ext cx="35187" cy="63604"/>
          </a:xfrm>
          <a:custGeom>
            <a:avLst/>
            <a:gdLst/>
            <a:ahLst/>
            <a:cxnLst/>
            <a:rect l="l" t="t" r="r" b="b"/>
            <a:pathLst>
              <a:path w="35187" h="63604">
                <a:moveTo>
                  <a:pt x="0" y="0"/>
                </a:moveTo>
                <a:lnTo>
                  <a:pt x="35187" y="63604"/>
                </a:lnTo>
              </a:path>
            </a:pathLst>
          </a:custGeom>
          <a:ln w="156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1075155" y="6598000"/>
            <a:ext cx="46647" cy="190061"/>
          </a:xfrm>
          <a:custGeom>
            <a:avLst/>
            <a:gdLst/>
            <a:ahLst/>
            <a:cxnLst/>
            <a:rect l="l" t="t" r="r" b="b"/>
            <a:pathLst>
              <a:path w="46647" h="190061">
                <a:moveTo>
                  <a:pt x="0" y="190061"/>
                </a:moveTo>
                <a:lnTo>
                  <a:pt x="46647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1121802" y="6598000"/>
            <a:ext cx="185054" cy="0"/>
          </a:xfrm>
          <a:custGeom>
            <a:avLst/>
            <a:gdLst/>
            <a:ahLst/>
            <a:cxnLst/>
            <a:rect l="l" t="t" r="r" b="b"/>
            <a:pathLst>
              <a:path w="185054" h="0">
                <a:moveTo>
                  <a:pt x="0" y="0"/>
                </a:moveTo>
                <a:lnTo>
                  <a:pt x="185054" y="0"/>
                </a:lnTo>
              </a:path>
            </a:pathLst>
          </a:custGeom>
          <a:ln w="75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801159" y="6720293"/>
            <a:ext cx="24534" cy="14007"/>
          </a:xfrm>
          <a:custGeom>
            <a:avLst/>
            <a:gdLst/>
            <a:ahLst/>
            <a:cxnLst/>
            <a:rect l="l" t="t" r="r" b="b"/>
            <a:pathLst>
              <a:path w="24534" h="14007">
                <a:moveTo>
                  <a:pt x="0" y="14007"/>
                </a:moveTo>
                <a:lnTo>
                  <a:pt x="24534" y="0"/>
                </a:lnTo>
              </a:path>
            </a:pathLst>
          </a:custGeom>
          <a:ln w="76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825693" y="6724457"/>
            <a:ext cx="35139" cy="63604"/>
          </a:xfrm>
          <a:custGeom>
            <a:avLst/>
            <a:gdLst/>
            <a:ahLst/>
            <a:cxnLst/>
            <a:rect l="l" t="t" r="r" b="b"/>
            <a:pathLst>
              <a:path w="35139" h="63604">
                <a:moveTo>
                  <a:pt x="0" y="0"/>
                </a:moveTo>
                <a:lnTo>
                  <a:pt x="35139" y="63604"/>
                </a:lnTo>
              </a:path>
            </a:pathLst>
          </a:custGeom>
          <a:ln w="156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864790" y="6598000"/>
            <a:ext cx="46220" cy="190061"/>
          </a:xfrm>
          <a:custGeom>
            <a:avLst/>
            <a:gdLst/>
            <a:ahLst/>
            <a:cxnLst/>
            <a:rect l="l" t="t" r="r" b="b"/>
            <a:pathLst>
              <a:path w="46220" h="190061">
                <a:moveTo>
                  <a:pt x="0" y="190061"/>
                </a:moveTo>
                <a:lnTo>
                  <a:pt x="46220" y="0"/>
                </a:lnTo>
              </a:path>
            </a:pathLst>
          </a:custGeom>
          <a:ln w="7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2911011" y="6598000"/>
            <a:ext cx="185513" cy="0"/>
          </a:xfrm>
          <a:custGeom>
            <a:avLst/>
            <a:gdLst/>
            <a:ahLst/>
            <a:cxnLst/>
            <a:rect l="l" t="t" r="r" b="b"/>
            <a:pathLst>
              <a:path w="185513" h="0">
                <a:moveTo>
                  <a:pt x="0" y="0"/>
                </a:moveTo>
                <a:lnTo>
                  <a:pt x="185513" y="0"/>
                </a:lnTo>
              </a:path>
            </a:pathLst>
          </a:custGeom>
          <a:ln w="75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1100017" y="6362830"/>
            <a:ext cx="2454275" cy="485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22">
                <a:latin typeface="Times New Roman"/>
                <a:cs typeface="Times New Roman"/>
              </a:rPr>
              <a:t>1</a:t>
            </a:r>
            <a:r>
              <a:rPr dirty="0" smtClean="0" baseline="-24904" sz="2175" spc="60">
                <a:latin typeface="Times New Roman"/>
                <a:cs typeface="Times New Roman"/>
              </a:rPr>
              <a:t>8</a:t>
            </a:r>
            <a:r>
              <a:rPr dirty="0" smtClean="0" baseline="-24904" sz="2175" spc="-142">
                <a:latin typeface="Times New Roman"/>
                <a:cs typeface="Times New Roman"/>
              </a:rPr>
              <a:t> </a:t>
            </a:r>
            <a:r>
              <a:rPr dirty="0" smtClean="0" baseline="-24904" sz="2175" spc="52">
                <a:latin typeface="Times New Roman"/>
                <a:cs typeface="Times New Roman"/>
              </a:rPr>
              <a:t>e</a:t>
            </a:r>
            <a:r>
              <a:rPr dirty="0" smtClean="0" baseline="-24904" sz="2175" spc="-330">
                <a:latin typeface="Times New Roman"/>
                <a:cs typeface="Times New Roman"/>
              </a:rPr>
              <a:t> </a:t>
            </a:r>
            <a:r>
              <a:rPr dirty="0" smtClean="0" sz="850" spc="60">
                <a:latin typeface="Times New Roman"/>
                <a:cs typeface="Times New Roman"/>
              </a:rPr>
              <a:t>j</a:t>
            </a:r>
            <a:r>
              <a:rPr dirty="0" smtClean="0" sz="1550" spc="-360">
                <a:latin typeface="Symbol"/>
                <a:cs typeface="Symbol"/>
              </a:rPr>
              <a:t></a:t>
            </a:r>
            <a:r>
              <a:rPr dirty="0" smtClean="0" sz="850" spc="65">
                <a:latin typeface="Times New Roman"/>
                <a:cs typeface="Times New Roman"/>
              </a:rPr>
              <a:t>13</a:t>
            </a:r>
            <a:r>
              <a:rPr dirty="0" smtClean="0" sz="850" spc="-114">
                <a:latin typeface="Times New Roman"/>
                <a:cs typeface="Times New Roman"/>
              </a:rPr>
              <a:t>5</a:t>
            </a:r>
            <a:r>
              <a:rPr dirty="0" smtClean="0" baseline="37037" sz="900" spc="30">
                <a:latin typeface="Times New Roman"/>
                <a:cs typeface="Times New Roman"/>
              </a:rPr>
              <a:t>o</a:t>
            </a:r>
            <a:r>
              <a:rPr dirty="0" smtClean="0" baseline="37037" sz="900" spc="-60">
                <a:latin typeface="Times New Roman"/>
                <a:cs typeface="Times New Roman"/>
              </a:rPr>
              <a:t> </a:t>
            </a:r>
            <a:r>
              <a:rPr dirty="0" smtClean="0" sz="850" spc="30">
                <a:latin typeface="Symbol"/>
                <a:cs typeface="Symbol"/>
              </a:rPr>
              <a:t></a:t>
            </a:r>
            <a:r>
              <a:rPr dirty="0" smtClean="0" sz="850" spc="65">
                <a:latin typeface="Times New Roman"/>
                <a:cs typeface="Times New Roman"/>
              </a:rPr>
              <a:t>36</a:t>
            </a:r>
            <a:r>
              <a:rPr dirty="0" smtClean="0" sz="850" spc="-100">
                <a:latin typeface="Times New Roman"/>
                <a:cs typeface="Times New Roman"/>
              </a:rPr>
              <a:t>0</a:t>
            </a:r>
            <a:r>
              <a:rPr dirty="0" smtClean="0" baseline="37037" sz="900" spc="30">
                <a:latin typeface="Times New Roman"/>
                <a:cs typeface="Times New Roman"/>
              </a:rPr>
              <a:t>o</a:t>
            </a:r>
            <a:r>
              <a:rPr dirty="0" smtClean="0" baseline="37037" sz="900" spc="52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k</a:t>
            </a:r>
            <a:r>
              <a:rPr dirty="0" smtClean="0" sz="850" spc="-110">
                <a:latin typeface="Times New Roman"/>
                <a:cs typeface="Times New Roman"/>
              </a:rPr>
              <a:t> </a:t>
            </a:r>
            <a:r>
              <a:rPr dirty="0" smtClean="0" sz="1550" spc="-225">
                <a:latin typeface="Symbol"/>
                <a:cs typeface="Symbol"/>
              </a:rPr>
              <a:t></a:t>
            </a:r>
            <a:r>
              <a:rPr dirty="0" smtClean="0" sz="1550" spc="155">
                <a:latin typeface="Times New Roman"/>
                <a:cs typeface="Times New Roman"/>
              </a:rPr>
              <a:t> </a:t>
            </a:r>
            <a:r>
              <a:rPr dirty="0" smtClean="0" baseline="-24904" sz="2175" spc="127">
                <a:latin typeface="Symbol"/>
                <a:cs typeface="Symbol"/>
              </a:rPr>
              <a:t></a:t>
            </a:r>
            <a:r>
              <a:rPr dirty="0" smtClean="0" baseline="-24904" sz="2175" spc="202">
                <a:latin typeface="Times New Roman"/>
                <a:cs typeface="Times New Roman"/>
              </a:rPr>
              <a:t> </a:t>
            </a:r>
            <a:r>
              <a:rPr dirty="0" smtClean="0" baseline="-24904" sz="2175" spc="52">
                <a:latin typeface="Times New Roman"/>
                <a:cs typeface="Times New Roman"/>
              </a:rPr>
              <a:t>z</a:t>
            </a:r>
            <a:r>
              <a:rPr dirty="0" smtClean="0" baseline="-24904" sz="2175" spc="37">
                <a:latin typeface="Times New Roman"/>
                <a:cs typeface="Times New Roman"/>
              </a:rPr>
              <a:t> </a:t>
            </a:r>
            <a:r>
              <a:rPr dirty="0" smtClean="0" baseline="-24904" sz="2175" spc="67">
                <a:latin typeface="Symbol"/>
                <a:cs typeface="Symbol"/>
              </a:rPr>
              <a:t></a:t>
            </a:r>
            <a:r>
              <a:rPr dirty="0" smtClean="0" baseline="-24904" sz="2175" spc="-15">
                <a:latin typeface="Times New Roman"/>
                <a:cs typeface="Times New Roman"/>
              </a:rPr>
              <a:t> </a:t>
            </a:r>
            <a:r>
              <a:rPr dirty="0" smtClean="0" baseline="-13888" sz="3900" spc="-547">
                <a:latin typeface="Symbol"/>
                <a:cs typeface="Symbol"/>
              </a:rPr>
              <a:t></a:t>
            </a:r>
            <a:r>
              <a:rPr dirty="0" smtClean="0" baseline="-13888" sz="3900" spc="89">
                <a:latin typeface="Times New Roman"/>
                <a:cs typeface="Times New Roman"/>
              </a:rPr>
              <a:t> </a:t>
            </a:r>
            <a:r>
              <a:rPr dirty="0" smtClean="0" baseline="-24904" sz="2175" spc="22">
                <a:latin typeface="Times New Roman"/>
                <a:cs typeface="Times New Roman"/>
              </a:rPr>
              <a:t>1</a:t>
            </a:r>
            <a:r>
              <a:rPr dirty="0" smtClean="0" baseline="-24904" sz="2175" spc="240">
                <a:latin typeface="Times New Roman"/>
                <a:cs typeface="Times New Roman"/>
              </a:rPr>
              <a:t>8</a:t>
            </a:r>
            <a:r>
              <a:rPr dirty="0" smtClean="0" baseline="-13888" sz="3900" spc="-885">
                <a:latin typeface="Symbol"/>
                <a:cs typeface="Symbol"/>
              </a:rPr>
              <a:t></a:t>
            </a:r>
            <a:r>
              <a:rPr dirty="0" smtClean="0" baseline="26143" sz="1275" spc="75">
                <a:latin typeface="Times New Roman"/>
                <a:cs typeface="Times New Roman"/>
              </a:rPr>
              <a:t>1</a:t>
            </a:r>
            <a:r>
              <a:rPr dirty="0" smtClean="0" baseline="26143" sz="1275" spc="15">
                <a:latin typeface="Times New Roman"/>
                <a:cs typeface="Times New Roman"/>
              </a:rPr>
              <a:t>/</a:t>
            </a:r>
            <a:r>
              <a:rPr dirty="0" smtClean="0" baseline="26143" sz="1275" spc="-157">
                <a:latin typeface="Times New Roman"/>
                <a:cs typeface="Times New Roman"/>
              </a:rPr>
              <a:t> </a:t>
            </a:r>
            <a:r>
              <a:rPr dirty="0" smtClean="0" baseline="26143" sz="1275" spc="30">
                <a:latin typeface="Times New Roman"/>
                <a:cs typeface="Times New Roman"/>
              </a:rPr>
              <a:t>5</a:t>
            </a:r>
            <a:r>
              <a:rPr dirty="0" smtClean="0" baseline="26143" sz="1275" spc="30">
                <a:latin typeface="Times New Roman"/>
                <a:cs typeface="Times New Roman"/>
              </a:rPr>
              <a:t> </a:t>
            </a:r>
            <a:r>
              <a:rPr dirty="0" smtClean="0" baseline="26143" sz="1275" spc="-112">
                <a:latin typeface="Times New Roman"/>
                <a:cs typeface="Times New Roman"/>
              </a:rPr>
              <a:t> </a:t>
            </a:r>
            <a:r>
              <a:rPr dirty="0" smtClean="0" baseline="-24904" sz="2175" spc="52">
                <a:latin typeface="Times New Roman"/>
                <a:cs typeface="Times New Roman"/>
              </a:rPr>
              <a:t>e</a:t>
            </a:r>
            <a:r>
              <a:rPr dirty="0" smtClean="0" baseline="-24904" sz="2175" spc="89">
                <a:latin typeface="Times New Roman"/>
                <a:cs typeface="Times New Roman"/>
              </a:rPr>
              <a:t> </a:t>
            </a:r>
            <a:r>
              <a:rPr dirty="0" smtClean="0" baseline="26143" sz="1275" spc="22">
                <a:latin typeface="Symbol"/>
                <a:cs typeface="Symbol"/>
              </a:rPr>
              <a:t></a:t>
            </a:r>
            <a:endParaRPr baseline="26143" sz="1275">
              <a:latin typeface="Symbol"/>
              <a:cs typeface="Symbol"/>
            </a:endParaRPr>
          </a:p>
        </p:txBody>
      </p:sp>
      <p:sp>
        <p:nvSpPr>
          <p:cNvPr id="136" name="object 1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4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146570" y="6580233"/>
            <a:ext cx="1911985" cy="2463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0335">
              <a:lnSpc>
                <a:spcPts val="200"/>
              </a:lnSpc>
            </a:pP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335</a:t>
            </a:r>
            <a:r>
              <a:rPr dirty="0" smtClean="0" sz="1450" spc="8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42483" sz="1275" spc="82">
                <a:latin typeface="Times New Roman"/>
                <a:cs typeface="Times New Roman"/>
              </a:rPr>
              <a:t>j</a:t>
            </a:r>
            <a:r>
              <a:rPr dirty="0" smtClean="0" baseline="23297" sz="2325" spc="-390">
                <a:latin typeface="Symbol"/>
                <a:cs typeface="Symbol"/>
              </a:rPr>
              <a:t></a:t>
            </a:r>
            <a:r>
              <a:rPr dirty="0" smtClean="0" baseline="42483" sz="1275" spc="97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7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60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Symbol"/>
                <a:cs typeface="Symbol"/>
              </a:rPr>
              <a:t></a:t>
            </a:r>
            <a:r>
              <a:rPr dirty="0" smtClean="0" baseline="42483" sz="1275" spc="97">
                <a:latin typeface="Times New Roman"/>
                <a:cs typeface="Times New Roman"/>
              </a:rPr>
              <a:t>7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k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23297" sz="2325" spc="-337">
                <a:latin typeface="Symbol"/>
                <a:cs typeface="Symbol"/>
              </a:rPr>
              <a:t></a:t>
            </a:r>
            <a:endParaRPr baseline="23297" sz="2325">
              <a:latin typeface="Symbol"/>
              <a:cs typeface="Symbol"/>
            </a:endParaRPr>
          </a:p>
          <a:p>
            <a:pPr marL="12700">
              <a:lnSpc>
                <a:spcPts val="475"/>
              </a:lnSpc>
              <a:tabLst>
                <a:tab pos="1492250" algn="l"/>
                <a:tab pos="1725930" algn="l"/>
              </a:tabLst>
            </a:pPr>
            <a:r>
              <a:rPr dirty="0" smtClean="0" baseline="3267" sz="1275" spc="22">
                <a:latin typeface="Symbol"/>
                <a:cs typeface="Symbol"/>
              </a:rPr>
              <a:t></a:t>
            </a:r>
            <a:r>
              <a:rPr dirty="0" smtClean="0" baseline="3267" sz="1275" spc="22">
                <a:latin typeface="Times New Roman"/>
                <a:cs typeface="Times New Roman"/>
              </a:rPr>
              <a:t>	</a:t>
            </a:r>
            <a:r>
              <a:rPr dirty="0" smtClean="0" sz="600" spc="20">
                <a:latin typeface="Times New Roman"/>
                <a:cs typeface="Times New Roman"/>
              </a:rPr>
              <a:t>o</a:t>
            </a:r>
            <a:r>
              <a:rPr dirty="0" smtClean="0" sz="600" spc="20">
                <a:latin typeface="Times New Roman"/>
                <a:cs typeface="Times New Roman"/>
              </a:rPr>
              <a:t>	</a:t>
            </a:r>
            <a:r>
              <a:rPr dirty="0" smtClean="0" sz="600" spc="20">
                <a:latin typeface="Times New Roman"/>
                <a:cs typeface="Times New Roman"/>
              </a:rPr>
              <a:t>o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810999" y="656463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449153" y="6407146"/>
            <a:ext cx="767080" cy="212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5947" sz="1275" spc="60">
                <a:latin typeface="Times New Roman"/>
                <a:cs typeface="Times New Roman"/>
              </a:rPr>
              <a:t>j</a:t>
            </a:r>
            <a:r>
              <a:rPr dirty="0" smtClean="0" baseline="-26143" sz="1275" spc="22">
                <a:latin typeface="Symbol"/>
                <a:cs typeface="Symbol"/>
              </a:rPr>
              <a:t></a:t>
            </a:r>
            <a:r>
              <a:rPr dirty="0" smtClean="0" baseline="-26143" sz="1275" spc="-150">
                <a:latin typeface="Times New Roman"/>
                <a:cs typeface="Times New Roman"/>
              </a:rPr>
              <a:t> </a:t>
            </a:r>
            <a:r>
              <a:rPr dirty="0" smtClean="0" sz="850" spc="65" u="sng">
                <a:latin typeface="Times New Roman"/>
                <a:cs typeface="Times New Roman"/>
              </a:rPr>
              <a:t>135</a:t>
            </a:r>
            <a:r>
              <a:rPr dirty="0" smtClean="0" sz="850" spc="35" u="sng">
                <a:latin typeface="Times New Roman"/>
                <a:cs typeface="Times New Roman"/>
              </a:rPr>
              <a:t> </a:t>
            </a:r>
            <a:r>
              <a:rPr dirty="0" smtClean="0" sz="850" spc="25" u="sng">
                <a:latin typeface="Symbol"/>
                <a:cs typeface="Symbol"/>
              </a:rPr>
              <a:t></a:t>
            </a:r>
            <a:r>
              <a:rPr dirty="0" smtClean="0" sz="850" spc="65" u="sng">
                <a:latin typeface="Times New Roman"/>
                <a:cs typeface="Times New Roman"/>
              </a:rPr>
              <a:t>360</a:t>
            </a:r>
            <a:r>
              <a:rPr dirty="0" smtClean="0" sz="850" spc="10" u="sng">
                <a:latin typeface="Times New Roman"/>
                <a:cs typeface="Times New Roman"/>
              </a:rPr>
              <a:t> </a:t>
            </a:r>
            <a:r>
              <a:rPr dirty="0" smtClean="0" sz="850" spc="-95" u="sng">
                <a:latin typeface="Times New Roman"/>
                <a:cs typeface="Times New Roman"/>
              </a:rPr>
              <a:t> </a:t>
            </a:r>
            <a:r>
              <a:rPr dirty="0" smtClean="0" sz="850" spc="20" u="sng">
                <a:latin typeface="Times New Roman"/>
                <a:cs typeface="Times New Roman"/>
              </a:rPr>
              <a:t>k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baseline="-26143" sz="1275" spc="22">
                <a:latin typeface="Symbol"/>
                <a:cs typeface="Symbol"/>
              </a:rPr>
              <a:t></a:t>
            </a:r>
            <a:endParaRPr baseline="-26143" sz="1275">
              <a:latin typeface="Symbol"/>
              <a:cs typeface="Symbo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10420" y="6592933"/>
            <a:ext cx="5607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z</a:t>
            </a:r>
            <a:r>
              <a:rPr dirty="0" smtClean="0" baseline="42483" sz="1275" spc="30">
                <a:latin typeface="Times New Roman"/>
                <a:cs typeface="Times New Roman"/>
              </a:rPr>
              <a:t>5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15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710170" y="6390058"/>
            <a:ext cx="354330" cy="104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99720" algn="l"/>
              </a:tabLst>
            </a:pPr>
            <a:r>
              <a:rPr dirty="0" smtClean="0" sz="600" spc="20">
                <a:latin typeface="Times New Roman"/>
                <a:cs typeface="Times New Roman"/>
              </a:rPr>
              <a:t>o</a:t>
            </a:r>
            <a:r>
              <a:rPr dirty="0" smtClean="0" sz="600" spc="20">
                <a:latin typeface="Times New Roman"/>
                <a:cs typeface="Times New Roman"/>
              </a:rPr>
              <a:t>	</a:t>
            </a:r>
            <a:r>
              <a:rPr dirty="0" smtClean="0" sz="600" spc="20">
                <a:latin typeface="Times New Roman"/>
                <a:cs typeface="Times New Roman"/>
              </a:rPr>
              <a:t>o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146570" y="6602121"/>
            <a:ext cx="69850" cy="140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Symbol"/>
                <a:cs typeface="Symbol"/>
              </a:rPr>
              <a:t>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146570" y="6390484"/>
            <a:ext cx="69850" cy="140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Symbol"/>
                <a:cs typeface="Symbol"/>
              </a:rPr>
              <a:t>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484767" y="6602121"/>
            <a:ext cx="69850" cy="140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Symbol"/>
                <a:cs typeface="Symbol"/>
              </a:rPr>
              <a:t>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484767" y="6390484"/>
            <a:ext cx="69850" cy="140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Symbol"/>
                <a:cs typeface="Symbol"/>
              </a:rPr>
              <a:t>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208795" y="7006048"/>
            <a:ext cx="23177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55">
                <a:latin typeface="Times New Roman"/>
                <a:cs typeface="Times New Roman"/>
              </a:rPr>
              <a:t>j</a:t>
            </a:r>
            <a:r>
              <a:rPr dirty="0" smtClean="0" sz="900" spc="85">
                <a:latin typeface="Times New Roman"/>
                <a:cs typeface="Times New Roman"/>
              </a:rPr>
              <a:t>2</a:t>
            </a:r>
            <a:r>
              <a:rPr dirty="0" smtClean="0" sz="900" spc="-25">
                <a:latin typeface="Times New Roman"/>
                <a:cs typeface="Times New Roman"/>
              </a:rPr>
              <a:t>7</a:t>
            </a:r>
            <a:r>
              <a:rPr dirty="0" smtClean="0" baseline="34188" sz="975" spc="30">
                <a:latin typeface="Times New Roman"/>
                <a:cs typeface="Times New Roman"/>
              </a:rPr>
              <a:t>o</a:t>
            </a:r>
            <a:endParaRPr baseline="34188" sz="975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42475" y="7008548"/>
            <a:ext cx="1775460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0">
                <a:latin typeface="Times New Roman"/>
                <a:cs typeface="Times New Roman"/>
              </a:rPr>
              <a:t>k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9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0</a:t>
            </a:r>
            <a:r>
              <a:rPr dirty="0" smtClean="0" sz="1600" spc="1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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1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-22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5">
                <a:latin typeface="Times New Roman"/>
                <a:cs typeface="Times New Roman"/>
              </a:rPr>
              <a:t>1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5">
                <a:latin typeface="Times New Roman"/>
                <a:cs typeface="Times New Roman"/>
              </a:rPr>
              <a:t>335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35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680842" y="7054850"/>
            <a:ext cx="15157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xpone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730711" y="7413894"/>
            <a:ext cx="8826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42372" y="7416810"/>
            <a:ext cx="1304925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1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-1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5">
                <a:latin typeface="Times New Roman"/>
                <a:cs typeface="Times New Roman"/>
              </a:rPr>
              <a:t>335</a:t>
            </a:r>
            <a:r>
              <a:rPr dirty="0" smtClean="0" sz="1600" spc="50">
                <a:latin typeface="Times New Roman"/>
                <a:cs typeface="Times New Roman"/>
              </a:rPr>
              <a:t>1</a:t>
            </a:r>
            <a:r>
              <a:rPr dirty="0" smtClean="0" sz="1600" spc="25">
                <a:latin typeface="Symbol"/>
                <a:cs typeface="Symbol"/>
              </a:rPr>
              <a:t></a:t>
            </a:r>
            <a:r>
              <a:rPr dirty="0" smtClean="0" sz="1600" spc="5">
                <a:latin typeface="Times New Roman"/>
                <a:cs typeface="Times New Roman"/>
              </a:rPr>
              <a:t>27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093722" y="7463281"/>
            <a:ext cx="10280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224259" y="7755982"/>
            <a:ext cx="580390" cy="266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60">
                <a:latin typeface="Times New Roman"/>
                <a:cs typeface="Times New Roman"/>
              </a:rPr>
              <a:t>j</a:t>
            </a:r>
            <a:r>
              <a:rPr dirty="0" smtClean="0" sz="1700" spc="-295">
                <a:latin typeface="Symbol"/>
                <a:cs typeface="Symbol"/>
              </a:rPr>
              <a:t></a:t>
            </a:r>
            <a:r>
              <a:rPr dirty="0" smtClean="0" sz="900" spc="85">
                <a:latin typeface="Times New Roman"/>
                <a:cs typeface="Times New Roman"/>
              </a:rPr>
              <a:t>2</a:t>
            </a:r>
            <a:r>
              <a:rPr dirty="0" smtClean="0" sz="900" spc="-25">
                <a:latin typeface="Times New Roman"/>
                <a:cs typeface="Times New Roman"/>
              </a:rPr>
              <a:t>7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r>
              <a:rPr dirty="0" smtClean="0" baseline="34188" sz="975" spc="-82">
                <a:latin typeface="Times New Roman"/>
                <a:cs typeface="Times New Roman"/>
              </a:rPr>
              <a:t> </a:t>
            </a:r>
            <a:r>
              <a:rPr dirty="0" smtClean="0" sz="900" spc="45">
                <a:latin typeface="Symbol"/>
                <a:cs typeface="Symbol"/>
              </a:rPr>
              <a:t></a:t>
            </a:r>
            <a:r>
              <a:rPr dirty="0" smtClean="0" sz="900" spc="85">
                <a:latin typeface="Times New Roman"/>
                <a:cs typeface="Times New Roman"/>
              </a:rPr>
              <a:t>7</a:t>
            </a:r>
            <a:r>
              <a:rPr dirty="0" smtClean="0" sz="900" spc="-40">
                <a:latin typeface="Times New Roman"/>
                <a:cs typeface="Times New Roman"/>
              </a:rPr>
              <a:t>2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r>
              <a:rPr dirty="0" smtClean="0" baseline="34188" sz="975" spc="37">
                <a:latin typeface="Times New Roman"/>
                <a:cs typeface="Times New Roman"/>
              </a:rPr>
              <a:t> </a:t>
            </a:r>
            <a:r>
              <a:rPr dirty="0" smtClean="0" sz="1700" spc="-250">
                <a:latin typeface="Symbol"/>
                <a:cs typeface="Symbol"/>
              </a:rPr>
              <a:t>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180883" y="7857582"/>
            <a:ext cx="228600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0">
                <a:latin typeface="Times New Roman"/>
                <a:cs typeface="Times New Roman"/>
              </a:rPr>
              <a:t>j</a:t>
            </a:r>
            <a:r>
              <a:rPr dirty="0" smtClean="0" sz="900" spc="85">
                <a:latin typeface="Times New Roman"/>
                <a:cs typeface="Times New Roman"/>
              </a:rPr>
              <a:t>9</a:t>
            </a:r>
            <a:r>
              <a:rPr dirty="0" smtClean="0" sz="900" spc="-40">
                <a:latin typeface="Times New Roman"/>
                <a:cs typeface="Times New Roman"/>
              </a:rPr>
              <a:t>9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endParaRPr baseline="34188" sz="975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848081" y="7860084"/>
            <a:ext cx="1341755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75">
                <a:latin typeface="Symbol"/>
                <a:cs typeface="Symbol"/>
              </a:rPr>
              <a:t>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110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2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13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2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r>
              <a:rPr dirty="0" smtClean="0" sz="1600" spc="0">
                <a:latin typeface="Times New Roman"/>
                <a:cs typeface="Times New Roman"/>
              </a:rPr>
              <a:t>335</a:t>
            </a:r>
            <a:r>
              <a:rPr dirty="0" smtClean="0" sz="1600" spc="65">
                <a:latin typeface="Times New Roman"/>
                <a:cs typeface="Times New Roman"/>
              </a:rPr>
              <a:t>1</a:t>
            </a:r>
            <a:r>
              <a:rPr dirty="0" smtClean="0" sz="1600" spc="35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42604" y="7860084"/>
            <a:ext cx="1790064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0">
                <a:latin typeface="Times New Roman"/>
                <a:cs typeface="Times New Roman"/>
              </a:rPr>
              <a:t>k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1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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110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2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13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0">
                <a:latin typeface="Times New Roman"/>
                <a:cs typeface="Times New Roman"/>
              </a:rPr>
              <a:t>335</a:t>
            </a:r>
            <a:r>
              <a:rPr dirty="0" smtClean="0" sz="1600" spc="55">
                <a:latin typeface="Times New Roman"/>
                <a:cs typeface="Times New Roman"/>
              </a:rPr>
              <a:t>1</a:t>
            </a:r>
            <a:r>
              <a:rPr dirty="0" smtClean="0" sz="1600" spc="35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659248" y="7906765"/>
            <a:ext cx="15157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xpone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743082" y="8264159"/>
            <a:ext cx="88265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42366" y="8267075"/>
            <a:ext cx="1320800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2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89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5">
                <a:latin typeface="Times New Roman"/>
                <a:cs typeface="Times New Roman"/>
              </a:rPr>
              <a:t>335</a:t>
            </a:r>
            <a:r>
              <a:rPr dirty="0" smtClean="0" sz="1600" spc="50">
                <a:latin typeface="Times New Roman"/>
                <a:cs typeface="Times New Roman"/>
              </a:rPr>
              <a:t>1</a:t>
            </a:r>
            <a:r>
              <a:rPr dirty="0" smtClean="0" sz="1600" spc="-25">
                <a:latin typeface="Symbol"/>
                <a:cs typeface="Symbol"/>
              </a:rPr>
              <a:t></a:t>
            </a:r>
            <a:r>
              <a:rPr dirty="0" smtClean="0" sz="1600" spc="5">
                <a:latin typeface="Times New Roman"/>
                <a:cs typeface="Times New Roman"/>
              </a:rPr>
              <a:t>99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110485" y="8313673"/>
            <a:ext cx="10280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227318" y="8606280"/>
            <a:ext cx="568960" cy="266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50">
                <a:latin typeface="Times New Roman"/>
                <a:cs typeface="Times New Roman"/>
              </a:rPr>
              <a:t>j</a:t>
            </a:r>
            <a:r>
              <a:rPr dirty="0" smtClean="0" sz="1700" spc="-325">
                <a:latin typeface="Symbol"/>
                <a:cs typeface="Symbol"/>
              </a:rPr>
              <a:t></a:t>
            </a:r>
            <a:r>
              <a:rPr dirty="0" smtClean="0" sz="900" spc="85">
                <a:latin typeface="Times New Roman"/>
                <a:cs typeface="Times New Roman"/>
              </a:rPr>
              <a:t>9</a:t>
            </a:r>
            <a:r>
              <a:rPr dirty="0" smtClean="0" sz="900" spc="-45">
                <a:latin typeface="Times New Roman"/>
                <a:cs typeface="Times New Roman"/>
              </a:rPr>
              <a:t>9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r>
              <a:rPr dirty="0" smtClean="0" baseline="34188" sz="975" spc="-89">
                <a:latin typeface="Times New Roman"/>
                <a:cs typeface="Times New Roman"/>
              </a:rPr>
              <a:t> </a:t>
            </a:r>
            <a:r>
              <a:rPr dirty="0" smtClean="0" sz="900" spc="40">
                <a:latin typeface="Symbol"/>
                <a:cs typeface="Symbol"/>
              </a:rPr>
              <a:t></a:t>
            </a:r>
            <a:r>
              <a:rPr dirty="0" smtClean="0" sz="900" spc="85">
                <a:latin typeface="Times New Roman"/>
                <a:cs typeface="Times New Roman"/>
              </a:rPr>
              <a:t>7</a:t>
            </a:r>
            <a:r>
              <a:rPr dirty="0" smtClean="0" sz="900" spc="-45">
                <a:latin typeface="Times New Roman"/>
                <a:cs typeface="Times New Roman"/>
              </a:rPr>
              <a:t>2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r>
              <a:rPr dirty="0" smtClean="0" baseline="34188" sz="975" spc="37">
                <a:latin typeface="Times New Roman"/>
                <a:cs typeface="Times New Roman"/>
              </a:rPr>
              <a:t> </a:t>
            </a:r>
            <a:r>
              <a:rPr dirty="0" smtClean="0" sz="1700" spc="-250">
                <a:latin typeface="Symbol"/>
                <a:cs typeface="Symbol"/>
              </a:rPr>
              <a:t>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143148" y="8707880"/>
            <a:ext cx="266700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50">
                <a:latin typeface="Times New Roman"/>
                <a:cs typeface="Times New Roman"/>
              </a:rPr>
              <a:t>j</a:t>
            </a:r>
            <a:r>
              <a:rPr dirty="0" smtClean="0" sz="900" spc="85">
                <a:latin typeface="Times New Roman"/>
                <a:cs typeface="Times New Roman"/>
              </a:rPr>
              <a:t>17</a:t>
            </a:r>
            <a:r>
              <a:rPr dirty="0" smtClean="0" sz="900" spc="-190">
                <a:latin typeface="Times New Roman"/>
                <a:cs typeface="Times New Roman"/>
              </a:rPr>
              <a:t>1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endParaRPr baseline="34188" sz="975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834482" y="8710638"/>
            <a:ext cx="1318260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75">
                <a:latin typeface="Symbol"/>
                <a:cs typeface="Symbol"/>
              </a:rPr>
              <a:t>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3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44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0">
                <a:latin typeface="Times New Roman"/>
                <a:cs typeface="Times New Roman"/>
              </a:rPr>
              <a:t>335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35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42604" y="8710638"/>
            <a:ext cx="1793875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0">
                <a:latin typeface="Times New Roman"/>
                <a:cs typeface="Times New Roman"/>
              </a:rPr>
              <a:t>k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7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2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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3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44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0">
                <a:latin typeface="Times New Roman"/>
                <a:cs typeface="Times New Roman"/>
              </a:rPr>
              <a:t>335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35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659248" y="8761729"/>
            <a:ext cx="15157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xpone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806523" y="9133251"/>
            <a:ext cx="87630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5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42390" y="9135660"/>
            <a:ext cx="1400175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75">
                <a:latin typeface="Times New Roman"/>
                <a:cs typeface="Times New Roman"/>
              </a:rPr>
              <a:t>z</a:t>
            </a:r>
            <a:r>
              <a:rPr dirty="0" smtClean="0" baseline="-24691" sz="1350" spc="52">
                <a:latin typeface="Times New Roman"/>
                <a:cs typeface="Times New Roman"/>
              </a:rPr>
              <a:t>3</a:t>
            </a:r>
            <a:r>
              <a:rPr dirty="0" smtClean="0" baseline="-24691" sz="1350" spc="52">
                <a:latin typeface="Times New Roman"/>
                <a:cs typeface="Times New Roman"/>
              </a:rPr>
              <a:t> </a:t>
            </a:r>
            <a:r>
              <a:rPr dirty="0" smtClean="0" baseline="-24691" sz="1350" spc="44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5">
                <a:latin typeface="Times New Roman"/>
                <a:cs typeface="Times New Roman"/>
              </a:rPr>
              <a:t>335</a:t>
            </a:r>
            <a:r>
              <a:rPr dirty="0" smtClean="0" sz="1600" spc="50">
                <a:latin typeface="Times New Roman"/>
                <a:cs typeface="Times New Roman"/>
              </a:rPr>
              <a:t>1</a:t>
            </a:r>
            <a:r>
              <a:rPr dirty="0" smtClean="0" sz="1600" spc="-150">
                <a:latin typeface="Symbol"/>
                <a:cs typeface="Symbol"/>
              </a:rPr>
              <a:t></a:t>
            </a:r>
            <a:r>
              <a:rPr dirty="0" smtClean="0" sz="1600" spc="5">
                <a:latin typeface="Times New Roman"/>
                <a:cs typeface="Times New Roman"/>
              </a:rPr>
              <a:t>171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179066" y="9187179"/>
            <a:ext cx="10280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221906" y="9490475"/>
            <a:ext cx="610235" cy="266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5">
                <a:latin typeface="Times New Roman"/>
                <a:cs typeface="Times New Roman"/>
              </a:rPr>
              <a:t>j</a:t>
            </a:r>
            <a:r>
              <a:rPr dirty="0" smtClean="0" sz="1700" spc="-400">
                <a:latin typeface="Symbol"/>
                <a:cs typeface="Symbol"/>
              </a:rPr>
              <a:t></a:t>
            </a:r>
            <a:r>
              <a:rPr dirty="0" smtClean="0" sz="900" spc="85">
                <a:latin typeface="Times New Roman"/>
                <a:cs typeface="Times New Roman"/>
              </a:rPr>
              <a:t>17</a:t>
            </a:r>
            <a:r>
              <a:rPr dirty="0" smtClean="0" sz="900" spc="-185">
                <a:latin typeface="Times New Roman"/>
                <a:cs typeface="Times New Roman"/>
              </a:rPr>
              <a:t>1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r>
              <a:rPr dirty="0" smtClean="0" baseline="34188" sz="975" spc="-97">
                <a:latin typeface="Times New Roman"/>
                <a:cs typeface="Times New Roman"/>
              </a:rPr>
              <a:t> </a:t>
            </a:r>
            <a:r>
              <a:rPr dirty="0" smtClean="0" sz="900" spc="35">
                <a:latin typeface="Symbol"/>
                <a:cs typeface="Symbol"/>
              </a:rPr>
              <a:t></a:t>
            </a:r>
            <a:r>
              <a:rPr dirty="0" smtClean="0" sz="900" spc="85">
                <a:latin typeface="Times New Roman"/>
                <a:cs typeface="Times New Roman"/>
              </a:rPr>
              <a:t>7</a:t>
            </a:r>
            <a:r>
              <a:rPr dirty="0" smtClean="0" sz="900" spc="-50">
                <a:latin typeface="Times New Roman"/>
                <a:cs typeface="Times New Roman"/>
              </a:rPr>
              <a:t>2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r>
              <a:rPr dirty="0" smtClean="0" baseline="34188" sz="975" spc="7">
                <a:latin typeface="Times New Roman"/>
                <a:cs typeface="Times New Roman"/>
              </a:rPr>
              <a:t> </a:t>
            </a:r>
            <a:r>
              <a:rPr dirty="0" smtClean="0" sz="1700" spc="-250">
                <a:latin typeface="Symbol"/>
                <a:cs typeface="Symbol"/>
              </a:rPr>
              <a:t>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186053" y="9592075"/>
            <a:ext cx="285750" cy="150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55">
                <a:latin typeface="Times New Roman"/>
                <a:cs typeface="Times New Roman"/>
              </a:rPr>
              <a:t>j</a:t>
            </a:r>
            <a:r>
              <a:rPr dirty="0" smtClean="0" sz="900" spc="85">
                <a:latin typeface="Times New Roman"/>
                <a:cs typeface="Times New Roman"/>
              </a:rPr>
              <a:t>24</a:t>
            </a:r>
            <a:r>
              <a:rPr dirty="0" smtClean="0" sz="900" spc="-145">
                <a:latin typeface="Times New Roman"/>
                <a:cs typeface="Times New Roman"/>
              </a:rPr>
              <a:t>3</a:t>
            </a:r>
            <a:r>
              <a:rPr dirty="0" smtClean="0" baseline="34188" sz="975" spc="37">
                <a:latin typeface="Times New Roman"/>
                <a:cs typeface="Times New Roman"/>
              </a:rPr>
              <a:t>o</a:t>
            </a:r>
            <a:endParaRPr baseline="34188" sz="975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869935" y="9594747"/>
            <a:ext cx="1325880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75">
                <a:latin typeface="Symbol"/>
                <a:cs typeface="Symbol"/>
              </a:rPr>
              <a:t>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100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4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82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5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0">
                <a:latin typeface="Times New Roman"/>
                <a:cs typeface="Times New Roman"/>
              </a:rPr>
              <a:t>335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35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42607" y="9594747"/>
            <a:ext cx="1788795" cy="290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0">
                <a:latin typeface="Times New Roman"/>
                <a:cs typeface="Times New Roman"/>
              </a:rPr>
              <a:t>k</a:t>
            </a:r>
            <a:r>
              <a:rPr dirty="0" smtClean="0" sz="1600" spc="-1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12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3</a:t>
            </a:r>
            <a:r>
              <a:rPr dirty="0" smtClean="0" sz="1600" spc="-4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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100">
                <a:latin typeface="Times New Roman"/>
                <a:cs typeface="Times New Roman"/>
              </a:rPr>
              <a:t>z</a:t>
            </a:r>
            <a:r>
              <a:rPr dirty="0" smtClean="0" baseline="-24691" sz="1350" spc="60">
                <a:latin typeface="Times New Roman"/>
                <a:cs typeface="Times New Roman"/>
              </a:rPr>
              <a:t>4</a:t>
            </a:r>
            <a:r>
              <a:rPr dirty="0" smtClean="0" baseline="-24691" sz="1350" spc="60">
                <a:latin typeface="Times New Roman"/>
                <a:cs typeface="Times New Roman"/>
              </a:rPr>
              <a:t> </a:t>
            </a:r>
            <a:r>
              <a:rPr dirty="0" smtClean="0" baseline="-24691" sz="1350" spc="89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1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r>
              <a:rPr dirty="0" smtClean="0" sz="1600" spc="0">
                <a:latin typeface="Times New Roman"/>
                <a:cs typeface="Times New Roman"/>
              </a:rPr>
              <a:t>335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35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711065" y="9641331"/>
            <a:ext cx="15157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xpone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Yahya</dc:creator>
  <dc:title>University of Basrah</dc:title>
  <dcterms:created xsi:type="dcterms:W3CDTF">2018-11-11T12:34:20Z</dcterms:created>
  <dcterms:modified xsi:type="dcterms:W3CDTF">2018-11-11T12:34:20Z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